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Lst>
  <p:notesMasterIdLst>
    <p:notesMasterId r:id="rId33"/>
  </p:notesMasterIdLst>
  <p:sldIdLst>
    <p:sldId id="256" r:id="rId4"/>
    <p:sldId id="257" r:id="rId5"/>
    <p:sldId id="258" r:id="rId6"/>
    <p:sldId id="259" r:id="rId7"/>
    <p:sldId id="260" r:id="rId8"/>
    <p:sldId id="261" r:id="rId9"/>
    <p:sldId id="262" r:id="rId10"/>
    <p:sldId id="284" r:id="rId11"/>
    <p:sldId id="263" r:id="rId12"/>
    <p:sldId id="264" r:id="rId13"/>
    <p:sldId id="265" r:id="rId14"/>
    <p:sldId id="266" r:id="rId15"/>
    <p:sldId id="267" r:id="rId16"/>
    <p:sldId id="283"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x="12192000" cy="6858000"/>
  <p:notesSz cx="6858000" cy="9144000"/>
  <p:defaultTextStyle>
    <a:defPPr>
      <a:defRPr lang="en-GB"/>
    </a:defPPr>
    <a:lvl1pPr algn="l" rtl="0" eaLnBrk="0" fontAlgn="base" hangingPunct="0">
      <a:spcBef>
        <a:spcPct val="0"/>
      </a:spcBef>
      <a:spcAft>
        <a:spcPct val="0"/>
      </a:spcAft>
      <a:defRPr kern="1200">
        <a:solidFill>
          <a:schemeClr val="tx1"/>
        </a:solidFill>
        <a:latin typeface="Calibri" panose="020F0502020204030204" pitchFamily="34" charset="0"/>
        <a:ea typeface="Noto Sans SC Regular" charset="0"/>
        <a:cs typeface="Noto Sans SC Regular" charset="0"/>
      </a:defRPr>
    </a:lvl1pPr>
    <a:lvl2pPr marL="742950" indent="-285750" algn="l" rtl="0" eaLnBrk="0" fontAlgn="base" hangingPunct="0">
      <a:spcBef>
        <a:spcPct val="0"/>
      </a:spcBef>
      <a:spcAft>
        <a:spcPct val="0"/>
      </a:spcAft>
      <a:defRPr kern="1200">
        <a:solidFill>
          <a:schemeClr val="tx1"/>
        </a:solidFill>
        <a:latin typeface="Calibri" panose="020F0502020204030204" pitchFamily="34" charset="0"/>
        <a:ea typeface="Noto Sans SC Regular" charset="0"/>
        <a:cs typeface="Noto Sans SC Regular" charset="0"/>
      </a:defRPr>
    </a:lvl2pPr>
    <a:lvl3pPr marL="1143000" indent="-228600" algn="l" rtl="0" eaLnBrk="0" fontAlgn="base" hangingPunct="0">
      <a:spcBef>
        <a:spcPct val="0"/>
      </a:spcBef>
      <a:spcAft>
        <a:spcPct val="0"/>
      </a:spcAft>
      <a:defRPr kern="1200">
        <a:solidFill>
          <a:schemeClr val="tx1"/>
        </a:solidFill>
        <a:latin typeface="Calibri" panose="020F0502020204030204" pitchFamily="34" charset="0"/>
        <a:ea typeface="Noto Sans SC Regular" charset="0"/>
        <a:cs typeface="Noto Sans SC Regular" charset="0"/>
      </a:defRPr>
    </a:lvl3pPr>
    <a:lvl4pPr marL="1600200" indent="-228600" algn="l" rtl="0" eaLnBrk="0" fontAlgn="base" hangingPunct="0">
      <a:spcBef>
        <a:spcPct val="0"/>
      </a:spcBef>
      <a:spcAft>
        <a:spcPct val="0"/>
      </a:spcAft>
      <a:defRPr kern="1200">
        <a:solidFill>
          <a:schemeClr val="tx1"/>
        </a:solidFill>
        <a:latin typeface="Calibri" panose="020F0502020204030204" pitchFamily="34" charset="0"/>
        <a:ea typeface="Noto Sans SC Regular" charset="0"/>
        <a:cs typeface="Noto Sans SC Regular" charset="0"/>
      </a:defRPr>
    </a:lvl4pPr>
    <a:lvl5pPr marL="2057400" indent="-228600" algn="l" rtl="0" eaLnBrk="0" fontAlgn="base" hangingPunct="0">
      <a:spcBef>
        <a:spcPct val="0"/>
      </a:spcBef>
      <a:spcAft>
        <a:spcPct val="0"/>
      </a:spcAft>
      <a:defRPr kern="1200">
        <a:solidFill>
          <a:schemeClr val="tx1"/>
        </a:solidFill>
        <a:latin typeface="Calibri" panose="020F0502020204030204" pitchFamily="34" charset="0"/>
        <a:ea typeface="Noto Sans SC Regular" charset="0"/>
        <a:cs typeface="Noto Sans SC Regular" charset="0"/>
      </a:defRPr>
    </a:lvl5pPr>
    <a:lvl6pPr marL="2286000" algn="l" defTabSz="914400" rtl="0" eaLnBrk="1" latinLnBrk="0" hangingPunct="1">
      <a:defRPr kern="1200">
        <a:solidFill>
          <a:schemeClr val="tx1"/>
        </a:solidFill>
        <a:latin typeface="Calibri" panose="020F0502020204030204" pitchFamily="34" charset="0"/>
        <a:ea typeface="Noto Sans SC Regular" charset="0"/>
        <a:cs typeface="Noto Sans SC Regular" charset="0"/>
      </a:defRPr>
    </a:lvl6pPr>
    <a:lvl7pPr marL="2743200" algn="l" defTabSz="914400" rtl="0" eaLnBrk="1" latinLnBrk="0" hangingPunct="1">
      <a:defRPr kern="1200">
        <a:solidFill>
          <a:schemeClr val="tx1"/>
        </a:solidFill>
        <a:latin typeface="Calibri" panose="020F0502020204030204" pitchFamily="34" charset="0"/>
        <a:ea typeface="Noto Sans SC Regular" charset="0"/>
        <a:cs typeface="Noto Sans SC Regular" charset="0"/>
      </a:defRPr>
    </a:lvl7pPr>
    <a:lvl8pPr marL="3200400" algn="l" defTabSz="914400" rtl="0" eaLnBrk="1" latinLnBrk="0" hangingPunct="1">
      <a:defRPr kern="1200">
        <a:solidFill>
          <a:schemeClr val="tx1"/>
        </a:solidFill>
        <a:latin typeface="Calibri" panose="020F0502020204030204" pitchFamily="34" charset="0"/>
        <a:ea typeface="Noto Sans SC Regular" charset="0"/>
        <a:cs typeface="Noto Sans SC Regular" charset="0"/>
      </a:defRPr>
    </a:lvl8pPr>
    <a:lvl9pPr marL="3657600" algn="l" defTabSz="914400" rtl="0" eaLnBrk="1" latinLnBrk="0" hangingPunct="1">
      <a:defRPr kern="1200">
        <a:solidFill>
          <a:schemeClr val="tx1"/>
        </a:solidFill>
        <a:latin typeface="Calibri" panose="020F0502020204030204" pitchFamily="34" charset="0"/>
        <a:ea typeface="Noto Sans SC Regular" charset="0"/>
        <a:cs typeface="Noto Sans SC Regular"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9"/>
  </p:normalViewPr>
  <p:slideViewPr>
    <p:cSldViewPr>
      <p:cViewPr varScale="1">
        <p:scale>
          <a:sx n="100" d="100"/>
          <a:sy n="100" d="100"/>
        </p:scale>
        <p:origin x="904" y="160"/>
      </p:cViewPr>
      <p:guideLst>
        <p:guide orient="horz" pos="2160"/>
        <p:guide pos="288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viewProps" Target="viewProps.xml"/><Relationship Id="rId8" Type="http://schemas.openxmlformats.org/officeDocument/2006/relationships/slide" Target="slides/slide5.xml"/><Relationship Id="rId3" Type="http://schemas.openxmlformats.org/officeDocument/2006/relationships/slideMaster" Target="slideMasters/slideMaster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1">
            <a:extLst>
              <a:ext uri="{FF2B5EF4-FFF2-40B4-BE49-F238E27FC236}">
                <a16:creationId xmlns:a16="http://schemas.microsoft.com/office/drawing/2014/main" id="{890CFF58-83B9-3E5E-6091-5FCEEE561FCA}"/>
              </a:ext>
            </a:extLst>
          </p:cNvPr>
          <p:cNvSpPr>
            <a:spLocks noGrp="1" noRot="1" noChangeAspect="1" noChangeArrowheads="1"/>
          </p:cNvSpPr>
          <p:nvPr>
            <p:ph type="sldImg"/>
          </p:nvPr>
        </p:nvSpPr>
        <p:spPr bwMode="auto">
          <a:xfrm>
            <a:off x="215900" y="812800"/>
            <a:ext cx="7126288" cy="40068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2" name="Rectangle 2">
            <a:extLst>
              <a:ext uri="{FF2B5EF4-FFF2-40B4-BE49-F238E27FC236}">
                <a16:creationId xmlns:a16="http://schemas.microsoft.com/office/drawing/2014/main" id="{48DADC8B-F821-9493-08E9-447C78F79928}"/>
              </a:ext>
            </a:extLst>
          </p:cNvPr>
          <p:cNvSpPr>
            <a:spLocks noGrp="1" noChangeArrowheads="1"/>
          </p:cNvSpPr>
          <p:nvPr>
            <p:ph type="body"/>
          </p:nvPr>
        </p:nvSpPr>
        <p:spPr bwMode="auto">
          <a:xfrm>
            <a:off x="755650" y="5078413"/>
            <a:ext cx="6046788" cy="4810125"/>
          </a:xfrm>
          <a:prstGeom prst="rect">
            <a:avLst/>
          </a:prstGeom>
          <a:noFill/>
          <a:ln>
            <a:noFill/>
          </a:ln>
          <a:effectLst/>
        </p:spPr>
        <p:txBody>
          <a:bodyPr vert="horz" wrap="square" lIns="0" tIns="0" rIns="0" bIns="0" numCol="1" anchor="t" anchorCtr="0" compatLnSpc="1">
            <a:prstTxWarp prst="textNoShape">
              <a:avLst/>
            </a:prstTxWarp>
          </a:bodyPr>
          <a:lstStyle/>
          <a:p>
            <a:pPr lvl="0"/>
            <a:endParaRPr lang="en-US" altLang="en-US" noProof="0"/>
          </a:p>
        </p:txBody>
      </p:sp>
      <p:sp>
        <p:nvSpPr>
          <p:cNvPr id="4099" name="Rectangle 3">
            <a:extLst>
              <a:ext uri="{FF2B5EF4-FFF2-40B4-BE49-F238E27FC236}">
                <a16:creationId xmlns:a16="http://schemas.microsoft.com/office/drawing/2014/main" id="{5FD308C3-A7B4-2759-4FCC-BBC85D1549AB}"/>
              </a:ext>
            </a:extLst>
          </p:cNvPr>
          <p:cNvSpPr>
            <a:spLocks noGrp="1" noChangeArrowheads="1"/>
          </p:cNvSpPr>
          <p:nvPr>
            <p:ph type="hdr"/>
          </p:nvPr>
        </p:nvSpPr>
        <p:spPr bwMode="auto">
          <a:xfrm>
            <a:off x="0" y="0"/>
            <a:ext cx="3279775" cy="533400"/>
          </a:xfrm>
          <a:prstGeom prst="rect">
            <a:avLst/>
          </a:prstGeom>
          <a:noFill/>
          <a:ln>
            <a:noFill/>
          </a:ln>
          <a:effectLst/>
        </p:spPr>
        <p:txBody>
          <a:bodyPr vert="horz" wrap="square" lIns="0" tIns="0" rIns="0" bIns="0" numCol="1" anchor="t" anchorCtr="0" compatLnSpc="1">
            <a:prstTxWarp prst="textNoShape">
              <a:avLst/>
            </a:prstTxWarp>
          </a:bodyPr>
          <a:lstStyle>
            <a:lvl1pPr eaLnBrk="1">
              <a:lnSpc>
                <a:spcPct val="83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400">
                <a:solidFill>
                  <a:srgbClr val="000000"/>
                </a:solidFill>
                <a:ea typeface="DejaVu Sans" charset="0"/>
                <a:cs typeface="DejaVu Sans" charset="0"/>
              </a:defRPr>
            </a:lvl1pPr>
          </a:lstStyle>
          <a:p>
            <a:pPr>
              <a:defRPr/>
            </a:pPr>
            <a:endParaRPr lang="en-GB" altLang="en-US"/>
          </a:p>
        </p:txBody>
      </p:sp>
      <p:sp>
        <p:nvSpPr>
          <p:cNvPr id="4100" name="Rectangle 4">
            <a:extLst>
              <a:ext uri="{FF2B5EF4-FFF2-40B4-BE49-F238E27FC236}">
                <a16:creationId xmlns:a16="http://schemas.microsoft.com/office/drawing/2014/main" id="{6E05604C-7CE3-5B26-3762-E6284DBCB93A}"/>
              </a:ext>
            </a:extLst>
          </p:cNvPr>
          <p:cNvSpPr>
            <a:spLocks noGrp="1" noChangeArrowheads="1"/>
          </p:cNvSpPr>
          <p:nvPr>
            <p:ph type="dt"/>
          </p:nvPr>
        </p:nvSpPr>
        <p:spPr bwMode="auto">
          <a:xfrm>
            <a:off x="4278313" y="0"/>
            <a:ext cx="3279775" cy="533400"/>
          </a:xfrm>
          <a:prstGeom prst="rect">
            <a:avLst/>
          </a:prstGeom>
          <a:noFill/>
          <a:ln>
            <a:noFill/>
          </a:ln>
          <a:effectLst/>
        </p:spPr>
        <p:txBody>
          <a:bodyPr vert="horz" wrap="square" lIns="0" tIns="0" rIns="0" bIns="0" numCol="1" anchor="t" anchorCtr="0" compatLnSpc="1">
            <a:prstTxWarp prst="textNoShape">
              <a:avLst/>
            </a:prstTxWarp>
          </a:bodyPr>
          <a:lstStyle>
            <a:lvl1pPr algn="r" eaLnBrk="1">
              <a:lnSpc>
                <a:spcPct val="83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400">
                <a:solidFill>
                  <a:srgbClr val="000000"/>
                </a:solidFill>
                <a:ea typeface="DejaVu Sans" charset="0"/>
                <a:cs typeface="DejaVu Sans" charset="0"/>
              </a:defRPr>
            </a:lvl1pPr>
          </a:lstStyle>
          <a:p>
            <a:pPr>
              <a:defRPr/>
            </a:pPr>
            <a:endParaRPr lang="en-GB" altLang="en-US"/>
          </a:p>
        </p:txBody>
      </p:sp>
      <p:sp>
        <p:nvSpPr>
          <p:cNvPr id="4101" name="Rectangle 5">
            <a:extLst>
              <a:ext uri="{FF2B5EF4-FFF2-40B4-BE49-F238E27FC236}">
                <a16:creationId xmlns:a16="http://schemas.microsoft.com/office/drawing/2014/main" id="{627E865D-1FC5-2665-E22C-7EE55F2B16D1}"/>
              </a:ext>
            </a:extLst>
          </p:cNvPr>
          <p:cNvSpPr>
            <a:spLocks noGrp="1" noChangeArrowheads="1"/>
          </p:cNvSpPr>
          <p:nvPr>
            <p:ph type="ftr"/>
          </p:nvPr>
        </p:nvSpPr>
        <p:spPr bwMode="auto">
          <a:xfrm>
            <a:off x="0" y="10156825"/>
            <a:ext cx="3279775" cy="533400"/>
          </a:xfrm>
          <a:prstGeom prst="rect">
            <a:avLst/>
          </a:prstGeom>
          <a:noFill/>
          <a:ln>
            <a:noFill/>
          </a:ln>
          <a:effectLst/>
        </p:spPr>
        <p:txBody>
          <a:bodyPr vert="horz" wrap="square" lIns="0" tIns="0" rIns="0" bIns="0" numCol="1" anchor="b" anchorCtr="0" compatLnSpc="1">
            <a:prstTxWarp prst="textNoShape">
              <a:avLst/>
            </a:prstTxWarp>
          </a:bodyPr>
          <a:lstStyle>
            <a:lvl1pPr eaLnBrk="1">
              <a:lnSpc>
                <a:spcPct val="83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400">
                <a:solidFill>
                  <a:srgbClr val="000000"/>
                </a:solidFill>
                <a:ea typeface="DejaVu Sans" charset="0"/>
                <a:cs typeface="DejaVu Sans" charset="0"/>
              </a:defRPr>
            </a:lvl1pPr>
          </a:lstStyle>
          <a:p>
            <a:pPr>
              <a:defRPr/>
            </a:pPr>
            <a:endParaRPr lang="en-GB" altLang="en-US"/>
          </a:p>
        </p:txBody>
      </p:sp>
      <p:sp>
        <p:nvSpPr>
          <p:cNvPr id="4102" name="Rectangle 6">
            <a:extLst>
              <a:ext uri="{FF2B5EF4-FFF2-40B4-BE49-F238E27FC236}">
                <a16:creationId xmlns:a16="http://schemas.microsoft.com/office/drawing/2014/main" id="{7725AAD4-57F0-E3CB-F254-DF8E22474E0F}"/>
              </a:ext>
            </a:extLst>
          </p:cNvPr>
          <p:cNvSpPr>
            <a:spLocks noGrp="1" noChangeArrowheads="1"/>
          </p:cNvSpPr>
          <p:nvPr>
            <p:ph type="sldNum"/>
          </p:nvPr>
        </p:nvSpPr>
        <p:spPr bwMode="auto">
          <a:xfrm>
            <a:off x="4278313" y="10156825"/>
            <a:ext cx="3279775" cy="533400"/>
          </a:xfrm>
          <a:prstGeom prst="rect">
            <a:avLst/>
          </a:prstGeom>
          <a:noFill/>
          <a:ln>
            <a:noFill/>
          </a:ln>
          <a:effectLst/>
        </p:spPr>
        <p:txBody>
          <a:bodyPr vert="horz" wrap="square" lIns="0" tIns="0" rIns="0" bIns="0" numCol="1" anchor="b" anchorCtr="0" compatLnSpc="1">
            <a:prstTxWarp prst="textNoShape">
              <a:avLst/>
            </a:prstTxWarp>
          </a:bodyPr>
          <a:lstStyle>
            <a:lvl1pPr algn="r" eaLnBrk="1">
              <a:lnSpc>
                <a:spcPct val="83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400" smtClean="0">
                <a:solidFill>
                  <a:srgbClr val="000000"/>
                </a:solidFill>
                <a:ea typeface="DejaVu Sans" charset="0"/>
                <a:cs typeface="DejaVu Sans" charset="0"/>
              </a:defRPr>
            </a:lvl1pPr>
          </a:lstStyle>
          <a:p>
            <a:pPr>
              <a:defRPr/>
            </a:pPr>
            <a:fld id="{CA460201-6BBC-4E4D-B56C-35DC91895709}" type="slidenum">
              <a:rPr lang="en-GB" altLang="en-US"/>
              <a:pPr>
                <a:defRPr/>
              </a:pPr>
              <a:t>‹#›</a:t>
            </a:fld>
            <a:endParaRPr lang="en-GB"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1pPr>
    <a:lvl2pPr marL="742950" indent="-285750" algn="l"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2pPr>
    <a:lvl3pPr marL="1143000" indent="-228600" algn="l"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3pPr>
    <a:lvl4pPr marL="1600200" indent="-228600" algn="l"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4pPr>
    <a:lvl5pPr marL="2057400" indent="-228600" algn="l"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Rectangle 6">
            <a:extLst>
              <a:ext uri="{FF2B5EF4-FFF2-40B4-BE49-F238E27FC236}">
                <a16:creationId xmlns:a16="http://schemas.microsoft.com/office/drawing/2014/main" id="{A821F497-8177-CD97-F2BC-9A81695E55C6}"/>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DC849F3F-E585-404D-8760-6ACAAFF38ADD}" type="slidenum">
              <a:rPr lang="en-GB" altLang="en-US">
                <a:solidFill>
                  <a:srgbClr val="000000"/>
                </a:solidFill>
                <a:ea typeface="DejaVu Sans" charset="0"/>
                <a:cs typeface="DejaVu Sans" charset="0"/>
              </a:rPr>
              <a:pPr/>
              <a:t>1</a:t>
            </a:fld>
            <a:endParaRPr lang="en-GB" altLang="en-US">
              <a:solidFill>
                <a:srgbClr val="000000"/>
              </a:solidFill>
              <a:ea typeface="DejaVu Sans" charset="0"/>
              <a:cs typeface="DejaVu Sans" charset="0"/>
            </a:endParaRPr>
          </a:p>
        </p:txBody>
      </p:sp>
      <p:sp>
        <p:nvSpPr>
          <p:cNvPr id="6147" name="Text Box 1">
            <a:extLst>
              <a:ext uri="{FF2B5EF4-FFF2-40B4-BE49-F238E27FC236}">
                <a16:creationId xmlns:a16="http://schemas.microsoft.com/office/drawing/2014/main" id="{AD219977-6E42-D749-6FFA-EC4261ED47E9}"/>
              </a:ext>
            </a:extLst>
          </p:cNvPr>
          <p:cNvSpPr txBox="1">
            <a:spLocks noGrp="1" noRot="1" noChangeAspect="1" noChangeArrowheads="1" noTextEdit="1"/>
          </p:cNvSpPr>
          <p:nvPr>
            <p:ph type="sldImg"/>
          </p:nvPr>
        </p:nvSpPr>
        <p:spPr>
          <a:xfrm>
            <a:off x="215900" y="812800"/>
            <a:ext cx="7127875"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148" name="Text Box 2">
            <a:extLst>
              <a:ext uri="{FF2B5EF4-FFF2-40B4-BE49-F238E27FC236}">
                <a16:creationId xmlns:a16="http://schemas.microsoft.com/office/drawing/2014/main" id="{6108488A-2169-EE27-414D-D6CB90632906}"/>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2530" name="Rectangle 6">
            <a:extLst>
              <a:ext uri="{FF2B5EF4-FFF2-40B4-BE49-F238E27FC236}">
                <a16:creationId xmlns:a16="http://schemas.microsoft.com/office/drawing/2014/main" id="{507816B9-2488-8C67-6105-2B5E2C3B104F}"/>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C18BF822-A232-7F44-AEDE-D6CBD23F2A66}" type="slidenum">
              <a:rPr lang="en-GB" altLang="en-US">
                <a:solidFill>
                  <a:srgbClr val="000000"/>
                </a:solidFill>
                <a:ea typeface="DejaVu Sans" charset="0"/>
                <a:cs typeface="DejaVu Sans" charset="0"/>
              </a:rPr>
              <a:pPr/>
              <a:t>10</a:t>
            </a:fld>
            <a:endParaRPr lang="en-GB" altLang="en-US">
              <a:solidFill>
                <a:srgbClr val="000000"/>
              </a:solidFill>
              <a:ea typeface="DejaVu Sans" charset="0"/>
              <a:cs typeface="DejaVu Sans" charset="0"/>
            </a:endParaRPr>
          </a:p>
        </p:txBody>
      </p:sp>
      <p:sp>
        <p:nvSpPr>
          <p:cNvPr id="22531" name="Text Box 1">
            <a:extLst>
              <a:ext uri="{FF2B5EF4-FFF2-40B4-BE49-F238E27FC236}">
                <a16:creationId xmlns:a16="http://schemas.microsoft.com/office/drawing/2014/main" id="{A85393E0-8F0D-7516-8323-56C0718DE6D8}"/>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2532" name="Text Box 2">
            <a:extLst>
              <a:ext uri="{FF2B5EF4-FFF2-40B4-BE49-F238E27FC236}">
                <a16:creationId xmlns:a16="http://schemas.microsoft.com/office/drawing/2014/main" id="{99E4C356-063C-3D73-6BE3-9F1C83D91CB2}"/>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8" name="Rectangle 6">
            <a:extLst>
              <a:ext uri="{FF2B5EF4-FFF2-40B4-BE49-F238E27FC236}">
                <a16:creationId xmlns:a16="http://schemas.microsoft.com/office/drawing/2014/main" id="{F699F939-3892-2D5B-F0AF-89302B80D9AF}"/>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B6C1877F-BDBB-A347-8EB6-3888DCEE8816}" type="slidenum">
              <a:rPr lang="en-GB" altLang="en-US">
                <a:solidFill>
                  <a:srgbClr val="000000"/>
                </a:solidFill>
                <a:ea typeface="DejaVu Sans" charset="0"/>
                <a:cs typeface="DejaVu Sans" charset="0"/>
              </a:rPr>
              <a:pPr/>
              <a:t>11</a:t>
            </a:fld>
            <a:endParaRPr lang="en-GB" altLang="en-US">
              <a:solidFill>
                <a:srgbClr val="000000"/>
              </a:solidFill>
              <a:ea typeface="DejaVu Sans" charset="0"/>
              <a:cs typeface="DejaVu Sans" charset="0"/>
            </a:endParaRPr>
          </a:p>
        </p:txBody>
      </p:sp>
      <p:sp>
        <p:nvSpPr>
          <p:cNvPr id="24579" name="Text Box 1">
            <a:extLst>
              <a:ext uri="{FF2B5EF4-FFF2-40B4-BE49-F238E27FC236}">
                <a16:creationId xmlns:a16="http://schemas.microsoft.com/office/drawing/2014/main" id="{E7FC61A2-418B-DE71-4442-5F7699B7D408}"/>
              </a:ext>
            </a:extLst>
          </p:cNvPr>
          <p:cNvSpPr txBox="1">
            <a:spLocks noGrp="1" noRot="1" noChangeAspect="1" noChangeArrowheads="1" noTextEdit="1"/>
          </p:cNvSpPr>
          <p:nvPr>
            <p:ph type="sldImg"/>
          </p:nvPr>
        </p:nvSpPr>
        <p:spPr>
          <a:xfrm>
            <a:off x="685800" y="1143000"/>
            <a:ext cx="5486400" cy="30861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4580" name="Text Box 2">
            <a:extLst>
              <a:ext uri="{FF2B5EF4-FFF2-40B4-BE49-F238E27FC236}">
                <a16:creationId xmlns:a16="http://schemas.microsoft.com/office/drawing/2014/main" id="{9EF0E599-3F55-8A2E-D2E2-61AAB4560DE6}"/>
              </a:ext>
            </a:extLst>
          </p:cNvPr>
          <p:cNvSpPr txBox="1">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
        <p:nvSpPr>
          <p:cNvPr id="24581" name="Text Box 3">
            <a:extLst>
              <a:ext uri="{FF2B5EF4-FFF2-40B4-BE49-F238E27FC236}">
                <a16:creationId xmlns:a16="http://schemas.microsoft.com/office/drawing/2014/main" id="{6C1E535A-F5B4-8D62-C91A-DBABDD1B07D6}"/>
              </a:ext>
            </a:extLst>
          </p:cNvPr>
          <p:cNvSpPr txBox="1">
            <a:spLocks noChangeArrowheads="1"/>
          </p:cNvSpPr>
          <p:nvPr/>
        </p:nvSpPr>
        <p:spPr bwMode="auto">
          <a:xfrm>
            <a:off x="3884613" y="8685213"/>
            <a:ext cx="2971800" cy="4587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b"/>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a:lnSpc>
                <a:spcPct val="100000"/>
              </a:lnSpc>
            </a:pPr>
            <a:fld id="{AF1C80C9-4B1E-324E-9886-A67B72568A13}" type="slidenum">
              <a:rPr lang="en-US" altLang="en-US" sz="1200">
                <a:solidFill>
                  <a:srgbClr val="000000"/>
                </a:solidFill>
                <a:ea typeface="DejaVu Sans" charset="0"/>
                <a:cs typeface="DejaVu Sans" charset="0"/>
              </a:rPr>
              <a:pPr algn="r" eaLnBrk="1">
                <a:lnSpc>
                  <a:spcPct val="100000"/>
                </a:lnSpc>
              </a:pPr>
              <a:t>11</a:t>
            </a:fld>
            <a:endParaRPr lang="en-US" altLang="en-US" sz="1200">
              <a:solidFill>
                <a:srgbClr val="000000"/>
              </a:solidFill>
              <a:ea typeface="DejaVu Sans" charset="0"/>
              <a:cs typeface="DejaVu Sans"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626" name="Rectangle 6">
            <a:extLst>
              <a:ext uri="{FF2B5EF4-FFF2-40B4-BE49-F238E27FC236}">
                <a16:creationId xmlns:a16="http://schemas.microsoft.com/office/drawing/2014/main" id="{8E88E0AC-E366-6065-2F1E-EC284F37C965}"/>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D2CD0C6A-60AA-9943-836C-E6FCD9C73A8B}" type="slidenum">
              <a:rPr lang="en-GB" altLang="en-US">
                <a:solidFill>
                  <a:srgbClr val="000000"/>
                </a:solidFill>
                <a:ea typeface="DejaVu Sans" charset="0"/>
                <a:cs typeface="DejaVu Sans" charset="0"/>
              </a:rPr>
              <a:pPr/>
              <a:t>12</a:t>
            </a:fld>
            <a:endParaRPr lang="en-GB" altLang="en-US">
              <a:solidFill>
                <a:srgbClr val="000000"/>
              </a:solidFill>
              <a:ea typeface="DejaVu Sans" charset="0"/>
              <a:cs typeface="DejaVu Sans" charset="0"/>
            </a:endParaRPr>
          </a:p>
        </p:txBody>
      </p:sp>
      <p:sp>
        <p:nvSpPr>
          <p:cNvPr id="26627" name="Text Box 1">
            <a:extLst>
              <a:ext uri="{FF2B5EF4-FFF2-40B4-BE49-F238E27FC236}">
                <a16:creationId xmlns:a16="http://schemas.microsoft.com/office/drawing/2014/main" id="{BFED35E0-FD4E-2D9D-4970-13135F258174}"/>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6628" name="Text Box 2">
            <a:extLst>
              <a:ext uri="{FF2B5EF4-FFF2-40B4-BE49-F238E27FC236}">
                <a16:creationId xmlns:a16="http://schemas.microsoft.com/office/drawing/2014/main" id="{7D684F2F-F3D4-977E-9AF6-2C0991326A7B}"/>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6">
            <a:extLst>
              <a:ext uri="{FF2B5EF4-FFF2-40B4-BE49-F238E27FC236}">
                <a16:creationId xmlns:a16="http://schemas.microsoft.com/office/drawing/2014/main" id="{F1C7C2F5-AAB2-4D2D-D412-48BEE4B18C20}"/>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5DB16614-AC7F-3E4C-BC35-A5FE02C7FEF5}" type="slidenum">
              <a:rPr lang="en-GB" altLang="en-US">
                <a:solidFill>
                  <a:srgbClr val="000000"/>
                </a:solidFill>
                <a:ea typeface="DejaVu Sans" charset="0"/>
                <a:cs typeface="DejaVu Sans" charset="0"/>
              </a:rPr>
              <a:pPr/>
              <a:t>13</a:t>
            </a:fld>
            <a:endParaRPr lang="en-GB" altLang="en-US">
              <a:solidFill>
                <a:srgbClr val="000000"/>
              </a:solidFill>
              <a:ea typeface="DejaVu Sans" charset="0"/>
              <a:cs typeface="DejaVu Sans" charset="0"/>
            </a:endParaRPr>
          </a:p>
        </p:txBody>
      </p:sp>
      <p:sp>
        <p:nvSpPr>
          <p:cNvPr id="28675" name="Text Box 1">
            <a:extLst>
              <a:ext uri="{FF2B5EF4-FFF2-40B4-BE49-F238E27FC236}">
                <a16:creationId xmlns:a16="http://schemas.microsoft.com/office/drawing/2014/main" id="{B2C62073-0796-4F92-A4E0-B3131DB1BB96}"/>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8676" name="Text Box 2">
            <a:extLst>
              <a:ext uri="{FF2B5EF4-FFF2-40B4-BE49-F238E27FC236}">
                <a16:creationId xmlns:a16="http://schemas.microsoft.com/office/drawing/2014/main" id="{ADB4114F-EC66-618C-3F92-91429C4932F4}"/>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6">
            <a:extLst>
              <a:ext uri="{FF2B5EF4-FFF2-40B4-BE49-F238E27FC236}">
                <a16:creationId xmlns:a16="http://schemas.microsoft.com/office/drawing/2014/main" id="{F1C7C2F5-AAB2-4D2D-D412-48BEE4B18C20}"/>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5DB16614-AC7F-3E4C-BC35-A5FE02C7FEF5}" type="slidenum">
              <a:rPr lang="en-GB" altLang="en-US">
                <a:solidFill>
                  <a:srgbClr val="000000"/>
                </a:solidFill>
                <a:ea typeface="DejaVu Sans" charset="0"/>
                <a:cs typeface="DejaVu Sans" charset="0"/>
              </a:rPr>
              <a:pPr/>
              <a:t>14</a:t>
            </a:fld>
            <a:endParaRPr lang="en-GB" altLang="en-US">
              <a:solidFill>
                <a:srgbClr val="000000"/>
              </a:solidFill>
              <a:ea typeface="DejaVu Sans" charset="0"/>
              <a:cs typeface="DejaVu Sans" charset="0"/>
            </a:endParaRPr>
          </a:p>
        </p:txBody>
      </p:sp>
      <p:sp>
        <p:nvSpPr>
          <p:cNvPr id="28675" name="Text Box 1">
            <a:extLst>
              <a:ext uri="{FF2B5EF4-FFF2-40B4-BE49-F238E27FC236}">
                <a16:creationId xmlns:a16="http://schemas.microsoft.com/office/drawing/2014/main" id="{B2C62073-0796-4F92-A4E0-B3131DB1BB96}"/>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8676" name="Text Box 2">
            <a:extLst>
              <a:ext uri="{FF2B5EF4-FFF2-40B4-BE49-F238E27FC236}">
                <a16:creationId xmlns:a16="http://schemas.microsoft.com/office/drawing/2014/main" id="{ADB4114F-EC66-618C-3F92-91429C4932F4}"/>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5688743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22" name="Rectangle 6">
            <a:extLst>
              <a:ext uri="{FF2B5EF4-FFF2-40B4-BE49-F238E27FC236}">
                <a16:creationId xmlns:a16="http://schemas.microsoft.com/office/drawing/2014/main" id="{B4C6EB89-2374-9326-5A5F-5D7EFF6F1291}"/>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24858134-D25F-9841-A210-4F25EF44E608}" type="slidenum">
              <a:rPr lang="en-GB" altLang="en-US">
                <a:solidFill>
                  <a:srgbClr val="000000"/>
                </a:solidFill>
                <a:ea typeface="DejaVu Sans" charset="0"/>
                <a:cs typeface="DejaVu Sans" charset="0"/>
              </a:rPr>
              <a:pPr/>
              <a:t>15</a:t>
            </a:fld>
            <a:endParaRPr lang="en-GB" altLang="en-US">
              <a:solidFill>
                <a:srgbClr val="000000"/>
              </a:solidFill>
              <a:ea typeface="DejaVu Sans" charset="0"/>
              <a:cs typeface="DejaVu Sans" charset="0"/>
            </a:endParaRPr>
          </a:p>
        </p:txBody>
      </p:sp>
      <p:sp>
        <p:nvSpPr>
          <p:cNvPr id="30723" name="Text Box 1">
            <a:extLst>
              <a:ext uri="{FF2B5EF4-FFF2-40B4-BE49-F238E27FC236}">
                <a16:creationId xmlns:a16="http://schemas.microsoft.com/office/drawing/2014/main" id="{A0BE545D-C17C-6556-18A2-C51BA63553DE}"/>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0724" name="Text Box 2">
            <a:extLst>
              <a:ext uri="{FF2B5EF4-FFF2-40B4-BE49-F238E27FC236}">
                <a16:creationId xmlns:a16="http://schemas.microsoft.com/office/drawing/2014/main" id="{280ABD13-D0D0-A8E6-BACD-F4EB539CC043}"/>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2770" name="Rectangle 6">
            <a:extLst>
              <a:ext uri="{FF2B5EF4-FFF2-40B4-BE49-F238E27FC236}">
                <a16:creationId xmlns:a16="http://schemas.microsoft.com/office/drawing/2014/main" id="{0F01E143-2F63-1CBC-CE0F-4A44548E94CD}"/>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24F1A94E-76CC-0948-A0FB-BAB033AD531A}" type="slidenum">
              <a:rPr lang="en-GB" altLang="en-US">
                <a:solidFill>
                  <a:srgbClr val="000000"/>
                </a:solidFill>
                <a:ea typeface="DejaVu Sans" charset="0"/>
                <a:cs typeface="DejaVu Sans" charset="0"/>
              </a:rPr>
              <a:pPr/>
              <a:t>16</a:t>
            </a:fld>
            <a:endParaRPr lang="en-GB" altLang="en-US">
              <a:solidFill>
                <a:srgbClr val="000000"/>
              </a:solidFill>
              <a:ea typeface="DejaVu Sans" charset="0"/>
              <a:cs typeface="DejaVu Sans" charset="0"/>
            </a:endParaRPr>
          </a:p>
        </p:txBody>
      </p:sp>
      <p:sp>
        <p:nvSpPr>
          <p:cNvPr id="32771" name="Text Box 1">
            <a:extLst>
              <a:ext uri="{FF2B5EF4-FFF2-40B4-BE49-F238E27FC236}">
                <a16:creationId xmlns:a16="http://schemas.microsoft.com/office/drawing/2014/main" id="{50839F01-86EC-BCB2-5D26-6CD75C5692BD}"/>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2772" name="Text Box 2">
            <a:extLst>
              <a:ext uri="{FF2B5EF4-FFF2-40B4-BE49-F238E27FC236}">
                <a16:creationId xmlns:a16="http://schemas.microsoft.com/office/drawing/2014/main" id="{212224BE-AE9C-A2AB-C550-E55B8C3F3743}"/>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4818" name="Rectangle 6">
            <a:extLst>
              <a:ext uri="{FF2B5EF4-FFF2-40B4-BE49-F238E27FC236}">
                <a16:creationId xmlns:a16="http://schemas.microsoft.com/office/drawing/2014/main" id="{25DB4747-B4BD-1867-4FAC-82A3989378D7}"/>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6A4B62F4-81F4-B147-AA5C-95369C381EA8}" type="slidenum">
              <a:rPr lang="en-GB" altLang="en-US">
                <a:solidFill>
                  <a:srgbClr val="000000"/>
                </a:solidFill>
                <a:ea typeface="DejaVu Sans" charset="0"/>
                <a:cs typeface="DejaVu Sans" charset="0"/>
              </a:rPr>
              <a:pPr/>
              <a:t>17</a:t>
            </a:fld>
            <a:endParaRPr lang="en-GB" altLang="en-US">
              <a:solidFill>
                <a:srgbClr val="000000"/>
              </a:solidFill>
              <a:ea typeface="DejaVu Sans" charset="0"/>
              <a:cs typeface="DejaVu Sans" charset="0"/>
            </a:endParaRPr>
          </a:p>
        </p:txBody>
      </p:sp>
      <p:sp>
        <p:nvSpPr>
          <p:cNvPr id="34819" name="Text Box 1">
            <a:extLst>
              <a:ext uri="{FF2B5EF4-FFF2-40B4-BE49-F238E27FC236}">
                <a16:creationId xmlns:a16="http://schemas.microsoft.com/office/drawing/2014/main" id="{8D14CAC2-B695-26CF-0D3F-D5ABC8C378EA}"/>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4820" name="Text Box 2">
            <a:extLst>
              <a:ext uri="{FF2B5EF4-FFF2-40B4-BE49-F238E27FC236}">
                <a16:creationId xmlns:a16="http://schemas.microsoft.com/office/drawing/2014/main" id="{E19A0548-7DCE-1029-50EB-6C6D2BD0B2D4}"/>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6866" name="Rectangle 6">
            <a:extLst>
              <a:ext uri="{FF2B5EF4-FFF2-40B4-BE49-F238E27FC236}">
                <a16:creationId xmlns:a16="http://schemas.microsoft.com/office/drawing/2014/main" id="{DBB4D4C7-0541-4606-1551-6575E480931F}"/>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BE77CF46-96E0-3542-A08A-12DAF4E4673B}" type="slidenum">
              <a:rPr lang="en-GB" altLang="en-US">
                <a:solidFill>
                  <a:srgbClr val="000000"/>
                </a:solidFill>
                <a:ea typeface="DejaVu Sans" charset="0"/>
                <a:cs typeface="DejaVu Sans" charset="0"/>
              </a:rPr>
              <a:pPr/>
              <a:t>18</a:t>
            </a:fld>
            <a:endParaRPr lang="en-GB" altLang="en-US">
              <a:solidFill>
                <a:srgbClr val="000000"/>
              </a:solidFill>
              <a:ea typeface="DejaVu Sans" charset="0"/>
              <a:cs typeface="DejaVu Sans" charset="0"/>
            </a:endParaRPr>
          </a:p>
        </p:txBody>
      </p:sp>
      <p:sp>
        <p:nvSpPr>
          <p:cNvPr id="36867" name="Text Box 1">
            <a:extLst>
              <a:ext uri="{FF2B5EF4-FFF2-40B4-BE49-F238E27FC236}">
                <a16:creationId xmlns:a16="http://schemas.microsoft.com/office/drawing/2014/main" id="{8A4A68D6-D904-FA7C-9DB6-087FC6D014CB}"/>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6868" name="Text Box 2">
            <a:extLst>
              <a:ext uri="{FF2B5EF4-FFF2-40B4-BE49-F238E27FC236}">
                <a16:creationId xmlns:a16="http://schemas.microsoft.com/office/drawing/2014/main" id="{B421B456-96D5-F0C6-7FC0-D0A147B8ACFA}"/>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914" name="Rectangle 6">
            <a:extLst>
              <a:ext uri="{FF2B5EF4-FFF2-40B4-BE49-F238E27FC236}">
                <a16:creationId xmlns:a16="http://schemas.microsoft.com/office/drawing/2014/main" id="{CBA675EE-7739-0E77-209C-B52CE92D90D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992BE80F-D9FD-D24F-ABCB-FE92BAAA7C49}" type="slidenum">
              <a:rPr lang="en-GB" altLang="en-US">
                <a:solidFill>
                  <a:srgbClr val="000000"/>
                </a:solidFill>
                <a:ea typeface="DejaVu Sans" charset="0"/>
                <a:cs typeface="DejaVu Sans" charset="0"/>
              </a:rPr>
              <a:pPr/>
              <a:t>19</a:t>
            </a:fld>
            <a:endParaRPr lang="en-GB" altLang="en-US">
              <a:solidFill>
                <a:srgbClr val="000000"/>
              </a:solidFill>
              <a:ea typeface="DejaVu Sans" charset="0"/>
              <a:cs typeface="DejaVu Sans" charset="0"/>
            </a:endParaRPr>
          </a:p>
        </p:txBody>
      </p:sp>
      <p:sp>
        <p:nvSpPr>
          <p:cNvPr id="38915" name="Text Box 1">
            <a:extLst>
              <a:ext uri="{FF2B5EF4-FFF2-40B4-BE49-F238E27FC236}">
                <a16:creationId xmlns:a16="http://schemas.microsoft.com/office/drawing/2014/main" id="{DDE3AC93-1CD5-AB85-B6A6-8F0DDCA6E5F9}"/>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8916" name="Text Box 2">
            <a:extLst>
              <a:ext uri="{FF2B5EF4-FFF2-40B4-BE49-F238E27FC236}">
                <a16:creationId xmlns:a16="http://schemas.microsoft.com/office/drawing/2014/main" id="{ED5D630B-4D43-59E7-C1CC-2794DFBC8C7C}"/>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194" name="Rectangle 6">
            <a:extLst>
              <a:ext uri="{FF2B5EF4-FFF2-40B4-BE49-F238E27FC236}">
                <a16:creationId xmlns:a16="http://schemas.microsoft.com/office/drawing/2014/main" id="{56DBBC9C-7666-C658-A059-815F22281BDD}"/>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4A735BC7-8839-7848-B7D1-481A45492240}" type="slidenum">
              <a:rPr lang="en-GB" altLang="en-US">
                <a:solidFill>
                  <a:srgbClr val="000000"/>
                </a:solidFill>
                <a:ea typeface="DejaVu Sans" charset="0"/>
                <a:cs typeface="DejaVu Sans" charset="0"/>
              </a:rPr>
              <a:pPr/>
              <a:t>2</a:t>
            </a:fld>
            <a:endParaRPr lang="en-GB" altLang="en-US">
              <a:solidFill>
                <a:srgbClr val="000000"/>
              </a:solidFill>
              <a:ea typeface="DejaVu Sans" charset="0"/>
              <a:cs typeface="DejaVu Sans" charset="0"/>
            </a:endParaRPr>
          </a:p>
        </p:txBody>
      </p:sp>
      <p:sp>
        <p:nvSpPr>
          <p:cNvPr id="8195" name="Text Box 1">
            <a:extLst>
              <a:ext uri="{FF2B5EF4-FFF2-40B4-BE49-F238E27FC236}">
                <a16:creationId xmlns:a16="http://schemas.microsoft.com/office/drawing/2014/main" id="{0F503BA1-B597-B2B9-2827-DF1C2587745D}"/>
              </a:ext>
            </a:extLst>
          </p:cNvPr>
          <p:cNvSpPr txBox="1">
            <a:spLocks noGrp="1" noRot="1" noChangeAspect="1" noChangeArrowheads="1" noTextEdit="1"/>
          </p:cNvSpPr>
          <p:nvPr>
            <p:ph type="sldImg"/>
          </p:nvPr>
        </p:nvSpPr>
        <p:spPr>
          <a:xfrm>
            <a:off x="215900" y="812800"/>
            <a:ext cx="7127875"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8196" name="Text Box 2">
            <a:extLst>
              <a:ext uri="{FF2B5EF4-FFF2-40B4-BE49-F238E27FC236}">
                <a16:creationId xmlns:a16="http://schemas.microsoft.com/office/drawing/2014/main" id="{B70D468C-138E-2BBF-E73C-D74AD2AC9B9D}"/>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62" name="Rectangle 6">
            <a:extLst>
              <a:ext uri="{FF2B5EF4-FFF2-40B4-BE49-F238E27FC236}">
                <a16:creationId xmlns:a16="http://schemas.microsoft.com/office/drawing/2014/main" id="{1B6EA370-CBD4-F1C1-3068-6387AB780B56}"/>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C32EA569-1A06-D74C-9726-55E21A184DD8}" type="slidenum">
              <a:rPr lang="en-GB" altLang="en-US">
                <a:solidFill>
                  <a:srgbClr val="000000"/>
                </a:solidFill>
                <a:ea typeface="DejaVu Sans" charset="0"/>
                <a:cs typeface="DejaVu Sans" charset="0"/>
              </a:rPr>
              <a:pPr/>
              <a:t>20</a:t>
            </a:fld>
            <a:endParaRPr lang="en-GB" altLang="en-US">
              <a:solidFill>
                <a:srgbClr val="000000"/>
              </a:solidFill>
              <a:ea typeface="DejaVu Sans" charset="0"/>
              <a:cs typeface="DejaVu Sans" charset="0"/>
            </a:endParaRPr>
          </a:p>
        </p:txBody>
      </p:sp>
      <p:sp>
        <p:nvSpPr>
          <p:cNvPr id="40963" name="Text Box 1">
            <a:extLst>
              <a:ext uri="{FF2B5EF4-FFF2-40B4-BE49-F238E27FC236}">
                <a16:creationId xmlns:a16="http://schemas.microsoft.com/office/drawing/2014/main" id="{D2FC0AE9-27DF-3A5C-F375-176EDD04262A}"/>
              </a:ext>
            </a:extLst>
          </p:cNvPr>
          <p:cNvSpPr txBox="1">
            <a:spLocks noGrp="1" noRot="1" noChangeAspect="1" noChangeArrowheads="1" noTextEdit="1"/>
          </p:cNvSpPr>
          <p:nvPr>
            <p:ph type="sldImg"/>
          </p:nvPr>
        </p:nvSpPr>
        <p:spPr>
          <a:xfrm>
            <a:off x="685800" y="1143000"/>
            <a:ext cx="5486400" cy="30861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0964" name="Text Box 2">
            <a:extLst>
              <a:ext uri="{FF2B5EF4-FFF2-40B4-BE49-F238E27FC236}">
                <a16:creationId xmlns:a16="http://schemas.microsoft.com/office/drawing/2014/main" id="{E7AA84E5-EC5D-8360-663D-7F1C68B7E06F}"/>
              </a:ext>
            </a:extLst>
          </p:cNvPr>
          <p:cNvSpPr txBox="1">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
        <p:nvSpPr>
          <p:cNvPr id="40965" name="Text Box 3">
            <a:extLst>
              <a:ext uri="{FF2B5EF4-FFF2-40B4-BE49-F238E27FC236}">
                <a16:creationId xmlns:a16="http://schemas.microsoft.com/office/drawing/2014/main" id="{404CBC37-9E0C-C181-C144-F5AD4E29DE3C}"/>
              </a:ext>
            </a:extLst>
          </p:cNvPr>
          <p:cNvSpPr txBox="1">
            <a:spLocks noChangeArrowheads="1"/>
          </p:cNvSpPr>
          <p:nvPr/>
        </p:nvSpPr>
        <p:spPr bwMode="auto">
          <a:xfrm>
            <a:off x="3884613" y="8685213"/>
            <a:ext cx="2971800" cy="4587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b"/>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a:lnSpc>
                <a:spcPct val="100000"/>
              </a:lnSpc>
            </a:pPr>
            <a:fld id="{C676C97F-E2D3-2048-B353-66D26A3E34F8}" type="slidenum">
              <a:rPr lang="en-US" altLang="en-US" sz="1200">
                <a:solidFill>
                  <a:srgbClr val="000000"/>
                </a:solidFill>
                <a:ea typeface="DejaVu Sans" charset="0"/>
                <a:cs typeface="DejaVu Sans" charset="0"/>
              </a:rPr>
              <a:pPr algn="r" eaLnBrk="1">
                <a:lnSpc>
                  <a:spcPct val="100000"/>
                </a:lnSpc>
              </a:pPr>
              <a:t>20</a:t>
            </a:fld>
            <a:endParaRPr lang="en-US" altLang="en-US" sz="1200">
              <a:solidFill>
                <a:srgbClr val="000000"/>
              </a:solidFill>
              <a:ea typeface="DejaVu Sans" charset="0"/>
              <a:cs typeface="DejaVu Sans"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010" name="Rectangle 6">
            <a:extLst>
              <a:ext uri="{FF2B5EF4-FFF2-40B4-BE49-F238E27FC236}">
                <a16:creationId xmlns:a16="http://schemas.microsoft.com/office/drawing/2014/main" id="{78930F0C-8D45-B10C-8E59-BAAF6BF9A526}"/>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466FCD29-3934-7F47-8822-63F5585ADC49}" type="slidenum">
              <a:rPr lang="en-GB" altLang="en-US">
                <a:solidFill>
                  <a:srgbClr val="000000"/>
                </a:solidFill>
                <a:ea typeface="DejaVu Sans" charset="0"/>
                <a:cs typeface="DejaVu Sans" charset="0"/>
              </a:rPr>
              <a:pPr/>
              <a:t>21</a:t>
            </a:fld>
            <a:endParaRPr lang="en-GB" altLang="en-US">
              <a:solidFill>
                <a:srgbClr val="000000"/>
              </a:solidFill>
              <a:ea typeface="DejaVu Sans" charset="0"/>
              <a:cs typeface="DejaVu Sans" charset="0"/>
            </a:endParaRPr>
          </a:p>
        </p:txBody>
      </p:sp>
      <p:sp>
        <p:nvSpPr>
          <p:cNvPr id="43011" name="Text Box 1">
            <a:extLst>
              <a:ext uri="{FF2B5EF4-FFF2-40B4-BE49-F238E27FC236}">
                <a16:creationId xmlns:a16="http://schemas.microsoft.com/office/drawing/2014/main" id="{1B43ABE1-496C-108C-73BE-CF27176B0480}"/>
              </a:ext>
            </a:extLst>
          </p:cNvPr>
          <p:cNvSpPr txBox="1">
            <a:spLocks noGrp="1" noRot="1" noChangeAspect="1" noChangeArrowheads="1" noTextEdit="1"/>
          </p:cNvSpPr>
          <p:nvPr>
            <p:ph type="sldImg"/>
          </p:nvPr>
        </p:nvSpPr>
        <p:spPr>
          <a:xfrm>
            <a:off x="685800" y="1143000"/>
            <a:ext cx="5486400" cy="30861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3012" name="Text Box 2">
            <a:extLst>
              <a:ext uri="{FF2B5EF4-FFF2-40B4-BE49-F238E27FC236}">
                <a16:creationId xmlns:a16="http://schemas.microsoft.com/office/drawing/2014/main" id="{1C22DF92-0F6F-2D80-8A1D-7A752ECD2104}"/>
              </a:ext>
            </a:extLst>
          </p:cNvPr>
          <p:cNvSpPr txBox="1">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
        <p:nvSpPr>
          <p:cNvPr id="43013" name="Text Box 3">
            <a:extLst>
              <a:ext uri="{FF2B5EF4-FFF2-40B4-BE49-F238E27FC236}">
                <a16:creationId xmlns:a16="http://schemas.microsoft.com/office/drawing/2014/main" id="{9080A46B-2DFB-EF23-2BD4-849A1E589406}"/>
              </a:ext>
            </a:extLst>
          </p:cNvPr>
          <p:cNvSpPr txBox="1">
            <a:spLocks noChangeArrowheads="1"/>
          </p:cNvSpPr>
          <p:nvPr/>
        </p:nvSpPr>
        <p:spPr bwMode="auto">
          <a:xfrm>
            <a:off x="3884613" y="8685213"/>
            <a:ext cx="2971800" cy="4587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b"/>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a:lnSpc>
                <a:spcPct val="100000"/>
              </a:lnSpc>
            </a:pPr>
            <a:fld id="{55D12E44-ACF4-5745-8E3E-244FFF926F13}" type="slidenum">
              <a:rPr lang="en-US" altLang="en-US" sz="1200">
                <a:solidFill>
                  <a:srgbClr val="000000"/>
                </a:solidFill>
                <a:ea typeface="DejaVu Sans" charset="0"/>
                <a:cs typeface="DejaVu Sans" charset="0"/>
              </a:rPr>
              <a:pPr algn="r" eaLnBrk="1">
                <a:lnSpc>
                  <a:spcPct val="100000"/>
                </a:lnSpc>
              </a:pPr>
              <a:t>21</a:t>
            </a:fld>
            <a:endParaRPr lang="en-US" altLang="en-US" sz="1200">
              <a:solidFill>
                <a:srgbClr val="000000"/>
              </a:solidFill>
              <a:ea typeface="DejaVu Sans" charset="0"/>
              <a:cs typeface="DejaVu Sans"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5058" name="Rectangle 6">
            <a:extLst>
              <a:ext uri="{FF2B5EF4-FFF2-40B4-BE49-F238E27FC236}">
                <a16:creationId xmlns:a16="http://schemas.microsoft.com/office/drawing/2014/main" id="{C294A288-D787-3C5F-8998-EE7FE804DBA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117F5663-21C3-5241-B3A8-0E3BDD48BF5C}" type="slidenum">
              <a:rPr lang="en-GB" altLang="en-US">
                <a:solidFill>
                  <a:srgbClr val="000000"/>
                </a:solidFill>
                <a:ea typeface="DejaVu Sans" charset="0"/>
                <a:cs typeface="DejaVu Sans" charset="0"/>
              </a:rPr>
              <a:pPr/>
              <a:t>22</a:t>
            </a:fld>
            <a:endParaRPr lang="en-GB" altLang="en-US">
              <a:solidFill>
                <a:srgbClr val="000000"/>
              </a:solidFill>
              <a:ea typeface="DejaVu Sans" charset="0"/>
              <a:cs typeface="DejaVu Sans" charset="0"/>
            </a:endParaRPr>
          </a:p>
        </p:txBody>
      </p:sp>
      <p:sp>
        <p:nvSpPr>
          <p:cNvPr id="45059" name="Text Box 1">
            <a:extLst>
              <a:ext uri="{FF2B5EF4-FFF2-40B4-BE49-F238E27FC236}">
                <a16:creationId xmlns:a16="http://schemas.microsoft.com/office/drawing/2014/main" id="{FBA02CC3-7B71-D79B-564D-13F5269626C8}"/>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5060" name="Text Box 2">
            <a:extLst>
              <a:ext uri="{FF2B5EF4-FFF2-40B4-BE49-F238E27FC236}">
                <a16:creationId xmlns:a16="http://schemas.microsoft.com/office/drawing/2014/main" id="{F3099CD8-E930-F402-BC01-026B97F3327C}"/>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106" name="Rectangle 6">
            <a:extLst>
              <a:ext uri="{FF2B5EF4-FFF2-40B4-BE49-F238E27FC236}">
                <a16:creationId xmlns:a16="http://schemas.microsoft.com/office/drawing/2014/main" id="{F0A5E280-ADD1-10A0-56A5-979D429151C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1E7820C4-2D5B-B946-9D17-EC7648BF0E03}" type="slidenum">
              <a:rPr lang="en-GB" altLang="en-US">
                <a:solidFill>
                  <a:srgbClr val="000000"/>
                </a:solidFill>
                <a:ea typeface="DejaVu Sans" charset="0"/>
                <a:cs typeface="DejaVu Sans" charset="0"/>
              </a:rPr>
              <a:pPr/>
              <a:t>23</a:t>
            </a:fld>
            <a:endParaRPr lang="en-GB" altLang="en-US">
              <a:solidFill>
                <a:srgbClr val="000000"/>
              </a:solidFill>
              <a:ea typeface="DejaVu Sans" charset="0"/>
              <a:cs typeface="DejaVu Sans" charset="0"/>
            </a:endParaRPr>
          </a:p>
        </p:txBody>
      </p:sp>
      <p:sp>
        <p:nvSpPr>
          <p:cNvPr id="47107" name="Text Box 1">
            <a:extLst>
              <a:ext uri="{FF2B5EF4-FFF2-40B4-BE49-F238E27FC236}">
                <a16:creationId xmlns:a16="http://schemas.microsoft.com/office/drawing/2014/main" id="{A384D3FC-A554-9711-D94C-7C206E3F0DF2}"/>
              </a:ext>
            </a:extLst>
          </p:cNvPr>
          <p:cNvSpPr txBox="1">
            <a:spLocks noGrp="1" noRot="1" noChangeAspect="1" noChangeArrowheads="1" noTextEdit="1"/>
          </p:cNvSpPr>
          <p:nvPr>
            <p:ph type="sldImg"/>
          </p:nvPr>
        </p:nvSpPr>
        <p:spPr>
          <a:xfrm>
            <a:off x="685800" y="1143000"/>
            <a:ext cx="5486400" cy="30861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7108" name="Text Box 2">
            <a:extLst>
              <a:ext uri="{FF2B5EF4-FFF2-40B4-BE49-F238E27FC236}">
                <a16:creationId xmlns:a16="http://schemas.microsoft.com/office/drawing/2014/main" id="{CDA294B2-1987-BFDD-5289-269D99637571}"/>
              </a:ext>
            </a:extLst>
          </p:cNvPr>
          <p:cNvSpPr txBox="1">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eaLnBrk="1" hangingPunct="1">
              <a:spcBef>
                <a:spcPts val="13"/>
              </a:spcBef>
              <a:spcAft>
                <a:spcPts val="13"/>
              </a:spcAft>
              <a:tabLst>
                <a:tab pos="0" algn="l"/>
                <a:tab pos="914400" algn="l"/>
                <a:tab pos="1828800" algn="l"/>
                <a:tab pos="2743200" algn="l"/>
                <a:tab pos="3657600" algn="l"/>
                <a:tab pos="4572000" algn="l"/>
                <a:tab pos="5486400" algn="l"/>
              </a:tabLst>
            </a:pPr>
            <a:r>
              <a:rPr lang="en-GB" altLang="en-US">
                <a:latin typeface="Arial" panose="020B0604020202020204" pitchFamily="34" charset="0"/>
                <a:cs typeface="Arial" panose="020B0604020202020204" pitchFamily="34" charset="0"/>
              </a:rPr>
              <a:t>Hyena and Hare and the protagonists, and the story alternates between the actions of the one and those of the other.</a:t>
            </a:r>
          </a:p>
        </p:txBody>
      </p:sp>
      <p:sp>
        <p:nvSpPr>
          <p:cNvPr id="47109" name="Text Box 3">
            <a:extLst>
              <a:ext uri="{FF2B5EF4-FFF2-40B4-BE49-F238E27FC236}">
                <a16:creationId xmlns:a16="http://schemas.microsoft.com/office/drawing/2014/main" id="{94CE0FD1-8450-2502-6F52-2518B2DA62B8}"/>
              </a:ext>
            </a:extLst>
          </p:cNvPr>
          <p:cNvSpPr txBox="1">
            <a:spLocks noChangeArrowheads="1"/>
          </p:cNvSpPr>
          <p:nvPr/>
        </p:nvSpPr>
        <p:spPr bwMode="auto">
          <a:xfrm>
            <a:off x="3884613" y="8685213"/>
            <a:ext cx="2971800" cy="4587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b"/>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a:lnSpc>
                <a:spcPct val="100000"/>
              </a:lnSpc>
            </a:pPr>
            <a:fld id="{8610A9FE-CD64-EF4D-98B8-E99ABBBBC69A}" type="slidenum">
              <a:rPr lang="en-US" altLang="en-US" sz="1200">
                <a:solidFill>
                  <a:srgbClr val="000000"/>
                </a:solidFill>
                <a:ea typeface="DejaVu Sans" charset="0"/>
                <a:cs typeface="DejaVu Sans" charset="0"/>
              </a:rPr>
              <a:pPr algn="r" eaLnBrk="1">
                <a:lnSpc>
                  <a:spcPct val="100000"/>
                </a:lnSpc>
              </a:pPr>
              <a:t>23</a:t>
            </a:fld>
            <a:endParaRPr lang="en-US" altLang="en-US" sz="1200">
              <a:solidFill>
                <a:srgbClr val="000000"/>
              </a:solidFill>
              <a:ea typeface="DejaVu Sans" charset="0"/>
              <a:cs typeface="DejaVu Sans"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9154" name="Rectangle 6">
            <a:extLst>
              <a:ext uri="{FF2B5EF4-FFF2-40B4-BE49-F238E27FC236}">
                <a16:creationId xmlns:a16="http://schemas.microsoft.com/office/drawing/2014/main" id="{F043D186-E79B-6F56-740A-63FB824DE8D2}"/>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03008235-81FC-6B47-B517-AFFFADA8C189}" type="slidenum">
              <a:rPr lang="en-GB" altLang="en-US">
                <a:solidFill>
                  <a:srgbClr val="000000"/>
                </a:solidFill>
                <a:ea typeface="DejaVu Sans" charset="0"/>
                <a:cs typeface="DejaVu Sans" charset="0"/>
              </a:rPr>
              <a:pPr/>
              <a:t>24</a:t>
            </a:fld>
            <a:endParaRPr lang="en-GB" altLang="en-US">
              <a:solidFill>
                <a:srgbClr val="000000"/>
              </a:solidFill>
              <a:ea typeface="DejaVu Sans" charset="0"/>
              <a:cs typeface="DejaVu Sans" charset="0"/>
            </a:endParaRPr>
          </a:p>
        </p:txBody>
      </p:sp>
      <p:sp>
        <p:nvSpPr>
          <p:cNvPr id="49155" name="Text Box 1">
            <a:extLst>
              <a:ext uri="{FF2B5EF4-FFF2-40B4-BE49-F238E27FC236}">
                <a16:creationId xmlns:a16="http://schemas.microsoft.com/office/drawing/2014/main" id="{C1D2D2BB-ADDF-D7AF-5E9F-EAD91C904F4D}"/>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49156" name="Text Box 2">
            <a:extLst>
              <a:ext uri="{FF2B5EF4-FFF2-40B4-BE49-F238E27FC236}">
                <a16:creationId xmlns:a16="http://schemas.microsoft.com/office/drawing/2014/main" id="{355FE440-94CB-FCCF-9016-68C79DA440FA}"/>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02" name="Rectangle 6">
            <a:extLst>
              <a:ext uri="{FF2B5EF4-FFF2-40B4-BE49-F238E27FC236}">
                <a16:creationId xmlns:a16="http://schemas.microsoft.com/office/drawing/2014/main" id="{5A626EE8-6EFA-BBF5-0B0B-140FD68FEFFF}"/>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FEAB58AE-BBE4-074B-A342-94C88EE432B1}" type="slidenum">
              <a:rPr lang="en-GB" altLang="en-US">
                <a:solidFill>
                  <a:srgbClr val="000000"/>
                </a:solidFill>
                <a:ea typeface="DejaVu Sans" charset="0"/>
                <a:cs typeface="DejaVu Sans" charset="0"/>
              </a:rPr>
              <a:pPr/>
              <a:t>25</a:t>
            </a:fld>
            <a:endParaRPr lang="en-GB" altLang="en-US">
              <a:solidFill>
                <a:srgbClr val="000000"/>
              </a:solidFill>
              <a:ea typeface="DejaVu Sans" charset="0"/>
              <a:cs typeface="DejaVu Sans" charset="0"/>
            </a:endParaRPr>
          </a:p>
        </p:txBody>
      </p:sp>
      <p:sp>
        <p:nvSpPr>
          <p:cNvPr id="51203" name="Text Box 1">
            <a:extLst>
              <a:ext uri="{FF2B5EF4-FFF2-40B4-BE49-F238E27FC236}">
                <a16:creationId xmlns:a16="http://schemas.microsoft.com/office/drawing/2014/main" id="{FD675AEA-25E5-B146-7AA1-3E744ED8C396}"/>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1204" name="Text Box 2">
            <a:extLst>
              <a:ext uri="{FF2B5EF4-FFF2-40B4-BE49-F238E27FC236}">
                <a16:creationId xmlns:a16="http://schemas.microsoft.com/office/drawing/2014/main" id="{380AED9B-D7AC-6BC9-5097-52C687965881}"/>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3250" name="Rectangle 6">
            <a:extLst>
              <a:ext uri="{FF2B5EF4-FFF2-40B4-BE49-F238E27FC236}">
                <a16:creationId xmlns:a16="http://schemas.microsoft.com/office/drawing/2014/main" id="{90F4FBF8-F8E1-7418-55FE-B920FEB40EA2}"/>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4D3210E1-CF63-A344-8FCC-6E94B7AD077F}" type="slidenum">
              <a:rPr lang="en-GB" altLang="en-US">
                <a:solidFill>
                  <a:srgbClr val="000000"/>
                </a:solidFill>
                <a:ea typeface="DejaVu Sans" charset="0"/>
                <a:cs typeface="DejaVu Sans" charset="0"/>
              </a:rPr>
              <a:pPr/>
              <a:t>26</a:t>
            </a:fld>
            <a:endParaRPr lang="en-GB" altLang="en-US">
              <a:solidFill>
                <a:srgbClr val="000000"/>
              </a:solidFill>
              <a:ea typeface="DejaVu Sans" charset="0"/>
              <a:cs typeface="DejaVu Sans" charset="0"/>
            </a:endParaRPr>
          </a:p>
        </p:txBody>
      </p:sp>
      <p:sp>
        <p:nvSpPr>
          <p:cNvPr id="53251" name="Text Box 1">
            <a:extLst>
              <a:ext uri="{FF2B5EF4-FFF2-40B4-BE49-F238E27FC236}">
                <a16:creationId xmlns:a16="http://schemas.microsoft.com/office/drawing/2014/main" id="{1969EC35-FF88-5E1B-A048-38252B9B34A4}"/>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3252" name="Text Box 2">
            <a:extLst>
              <a:ext uri="{FF2B5EF4-FFF2-40B4-BE49-F238E27FC236}">
                <a16:creationId xmlns:a16="http://schemas.microsoft.com/office/drawing/2014/main" id="{8C0EAA3F-932B-23A3-5C2A-C4C5D34A7DDA}"/>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6">
            <a:extLst>
              <a:ext uri="{FF2B5EF4-FFF2-40B4-BE49-F238E27FC236}">
                <a16:creationId xmlns:a16="http://schemas.microsoft.com/office/drawing/2014/main" id="{1A7DD5C8-C10A-EEA2-8B7D-B1CBB9E26F80}"/>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A24C1ECC-4E1B-DC44-B2B8-AC9DDD7F9B11}" type="slidenum">
              <a:rPr lang="en-GB" altLang="en-US">
                <a:solidFill>
                  <a:srgbClr val="000000"/>
                </a:solidFill>
                <a:ea typeface="DejaVu Sans" charset="0"/>
                <a:cs typeface="DejaVu Sans" charset="0"/>
              </a:rPr>
              <a:pPr/>
              <a:t>27</a:t>
            </a:fld>
            <a:endParaRPr lang="en-GB" altLang="en-US">
              <a:solidFill>
                <a:srgbClr val="000000"/>
              </a:solidFill>
              <a:ea typeface="DejaVu Sans" charset="0"/>
              <a:cs typeface="DejaVu Sans" charset="0"/>
            </a:endParaRPr>
          </a:p>
        </p:txBody>
      </p:sp>
      <p:sp>
        <p:nvSpPr>
          <p:cNvPr id="55299" name="Text Box 1">
            <a:extLst>
              <a:ext uri="{FF2B5EF4-FFF2-40B4-BE49-F238E27FC236}">
                <a16:creationId xmlns:a16="http://schemas.microsoft.com/office/drawing/2014/main" id="{34694E80-F757-893F-EBD8-A8FE4BAF143A}"/>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5300" name="Text Box 2">
            <a:extLst>
              <a:ext uri="{FF2B5EF4-FFF2-40B4-BE49-F238E27FC236}">
                <a16:creationId xmlns:a16="http://schemas.microsoft.com/office/drawing/2014/main" id="{4C5F8235-439C-799C-9AC3-9D759264B57E}"/>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7346" name="Rectangle 6">
            <a:extLst>
              <a:ext uri="{FF2B5EF4-FFF2-40B4-BE49-F238E27FC236}">
                <a16:creationId xmlns:a16="http://schemas.microsoft.com/office/drawing/2014/main" id="{80ADF0AA-0247-8478-A99C-A475E0F89D9A}"/>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E82B97A1-43CC-0B4E-AFF0-45389C1C6589}" type="slidenum">
              <a:rPr lang="en-GB" altLang="en-US">
                <a:solidFill>
                  <a:srgbClr val="000000"/>
                </a:solidFill>
                <a:ea typeface="DejaVu Sans" charset="0"/>
                <a:cs typeface="DejaVu Sans" charset="0"/>
              </a:rPr>
              <a:pPr/>
              <a:t>28</a:t>
            </a:fld>
            <a:endParaRPr lang="en-GB" altLang="en-US">
              <a:solidFill>
                <a:srgbClr val="000000"/>
              </a:solidFill>
              <a:ea typeface="DejaVu Sans" charset="0"/>
              <a:cs typeface="DejaVu Sans" charset="0"/>
            </a:endParaRPr>
          </a:p>
        </p:txBody>
      </p:sp>
      <p:sp>
        <p:nvSpPr>
          <p:cNvPr id="57347" name="Text Box 1">
            <a:extLst>
              <a:ext uri="{FF2B5EF4-FFF2-40B4-BE49-F238E27FC236}">
                <a16:creationId xmlns:a16="http://schemas.microsoft.com/office/drawing/2014/main" id="{CBA1FF0F-E3E8-4E94-161C-6C4C28B0E041}"/>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7348" name="Text Box 2">
            <a:extLst>
              <a:ext uri="{FF2B5EF4-FFF2-40B4-BE49-F238E27FC236}">
                <a16:creationId xmlns:a16="http://schemas.microsoft.com/office/drawing/2014/main" id="{EA5DDBA6-64A0-9B96-981F-4FF37EDF1829}"/>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9394" name="Rectangle 6">
            <a:extLst>
              <a:ext uri="{FF2B5EF4-FFF2-40B4-BE49-F238E27FC236}">
                <a16:creationId xmlns:a16="http://schemas.microsoft.com/office/drawing/2014/main" id="{0093159F-C426-E2C2-0E95-927B92843171}"/>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E6C640F0-FB43-4E40-B9FE-457C549612E2}" type="slidenum">
              <a:rPr lang="en-GB" altLang="en-US">
                <a:solidFill>
                  <a:srgbClr val="000000"/>
                </a:solidFill>
                <a:ea typeface="DejaVu Sans" charset="0"/>
                <a:cs typeface="DejaVu Sans" charset="0"/>
              </a:rPr>
              <a:pPr/>
              <a:t>29</a:t>
            </a:fld>
            <a:endParaRPr lang="en-GB" altLang="en-US">
              <a:solidFill>
                <a:srgbClr val="000000"/>
              </a:solidFill>
              <a:ea typeface="DejaVu Sans" charset="0"/>
              <a:cs typeface="DejaVu Sans" charset="0"/>
            </a:endParaRPr>
          </a:p>
        </p:txBody>
      </p:sp>
      <p:sp>
        <p:nvSpPr>
          <p:cNvPr id="59395" name="Text Box 1">
            <a:extLst>
              <a:ext uri="{FF2B5EF4-FFF2-40B4-BE49-F238E27FC236}">
                <a16:creationId xmlns:a16="http://schemas.microsoft.com/office/drawing/2014/main" id="{ED812A70-43F0-00B3-31AC-D825580D1F0A}"/>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9396" name="Text Box 2">
            <a:extLst>
              <a:ext uri="{FF2B5EF4-FFF2-40B4-BE49-F238E27FC236}">
                <a16:creationId xmlns:a16="http://schemas.microsoft.com/office/drawing/2014/main" id="{4FCF4309-1E2D-7476-BCF5-FEEA69840114}"/>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42" name="Rectangle 6">
            <a:extLst>
              <a:ext uri="{FF2B5EF4-FFF2-40B4-BE49-F238E27FC236}">
                <a16:creationId xmlns:a16="http://schemas.microsoft.com/office/drawing/2014/main" id="{0A7D6275-B24A-518A-5BCB-5394C34EED46}"/>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5FC51E7B-8687-7746-818C-A91CBEDA2752}" type="slidenum">
              <a:rPr lang="en-GB" altLang="en-US">
                <a:solidFill>
                  <a:srgbClr val="000000"/>
                </a:solidFill>
                <a:ea typeface="DejaVu Sans" charset="0"/>
                <a:cs typeface="DejaVu Sans" charset="0"/>
              </a:rPr>
              <a:pPr/>
              <a:t>3</a:t>
            </a:fld>
            <a:endParaRPr lang="en-GB" altLang="en-US">
              <a:solidFill>
                <a:srgbClr val="000000"/>
              </a:solidFill>
              <a:ea typeface="DejaVu Sans" charset="0"/>
              <a:cs typeface="DejaVu Sans" charset="0"/>
            </a:endParaRPr>
          </a:p>
        </p:txBody>
      </p:sp>
      <p:sp>
        <p:nvSpPr>
          <p:cNvPr id="10243" name="Text Box 1">
            <a:extLst>
              <a:ext uri="{FF2B5EF4-FFF2-40B4-BE49-F238E27FC236}">
                <a16:creationId xmlns:a16="http://schemas.microsoft.com/office/drawing/2014/main" id="{80BAD8BD-DE4A-988F-E991-D628CB46F1F0}"/>
              </a:ext>
            </a:extLst>
          </p:cNvPr>
          <p:cNvSpPr txBox="1">
            <a:spLocks noGrp="1" noRot="1" noChangeAspect="1" noChangeArrowheads="1" noTextEdit="1"/>
          </p:cNvSpPr>
          <p:nvPr>
            <p:ph type="sldImg"/>
          </p:nvPr>
        </p:nvSpPr>
        <p:spPr>
          <a:xfrm>
            <a:off x="215900" y="812800"/>
            <a:ext cx="7127875"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0244" name="Text Box 2">
            <a:extLst>
              <a:ext uri="{FF2B5EF4-FFF2-40B4-BE49-F238E27FC236}">
                <a16:creationId xmlns:a16="http://schemas.microsoft.com/office/drawing/2014/main" id="{9EABE2C9-4E63-818A-10ED-632E51AC1FE7}"/>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290" name="Rectangle 6">
            <a:extLst>
              <a:ext uri="{FF2B5EF4-FFF2-40B4-BE49-F238E27FC236}">
                <a16:creationId xmlns:a16="http://schemas.microsoft.com/office/drawing/2014/main" id="{A7751B88-AAFD-3A13-4617-BC97C77AD5FC}"/>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98C5FD77-9B09-A041-B0C1-FC4B73B89E4A}" type="slidenum">
              <a:rPr lang="en-GB" altLang="en-US">
                <a:solidFill>
                  <a:srgbClr val="000000"/>
                </a:solidFill>
                <a:ea typeface="DejaVu Sans" charset="0"/>
                <a:cs typeface="DejaVu Sans" charset="0"/>
              </a:rPr>
              <a:pPr/>
              <a:t>4</a:t>
            </a:fld>
            <a:endParaRPr lang="en-GB" altLang="en-US">
              <a:solidFill>
                <a:srgbClr val="000000"/>
              </a:solidFill>
              <a:ea typeface="DejaVu Sans" charset="0"/>
              <a:cs typeface="DejaVu Sans" charset="0"/>
            </a:endParaRPr>
          </a:p>
        </p:txBody>
      </p:sp>
      <p:sp>
        <p:nvSpPr>
          <p:cNvPr id="12291" name="Text Box 1">
            <a:extLst>
              <a:ext uri="{FF2B5EF4-FFF2-40B4-BE49-F238E27FC236}">
                <a16:creationId xmlns:a16="http://schemas.microsoft.com/office/drawing/2014/main" id="{64362C84-DDB4-F3F4-8168-F2198CFCF8DE}"/>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2292" name="Text Box 2">
            <a:extLst>
              <a:ext uri="{FF2B5EF4-FFF2-40B4-BE49-F238E27FC236}">
                <a16:creationId xmlns:a16="http://schemas.microsoft.com/office/drawing/2014/main" id="{4727A9AF-1F93-50AD-BF23-3869C8EF3630}"/>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338" name="Rectangle 6">
            <a:extLst>
              <a:ext uri="{FF2B5EF4-FFF2-40B4-BE49-F238E27FC236}">
                <a16:creationId xmlns:a16="http://schemas.microsoft.com/office/drawing/2014/main" id="{9E46782A-6077-1C80-D5CD-ADFB570D96BD}"/>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E371ABD7-1EFB-E749-83B2-044332AAABE2}" type="slidenum">
              <a:rPr lang="en-GB" altLang="en-US">
                <a:solidFill>
                  <a:srgbClr val="000000"/>
                </a:solidFill>
                <a:ea typeface="DejaVu Sans" charset="0"/>
                <a:cs typeface="DejaVu Sans" charset="0"/>
              </a:rPr>
              <a:pPr/>
              <a:t>5</a:t>
            </a:fld>
            <a:endParaRPr lang="en-GB" altLang="en-US">
              <a:solidFill>
                <a:srgbClr val="000000"/>
              </a:solidFill>
              <a:ea typeface="DejaVu Sans" charset="0"/>
              <a:cs typeface="DejaVu Sans" charset="0"/>
            </a:endParaRPr>
          </a:p>
        </p:txBody>
      </p:sp>
      <p:sp>
        <p:nvSpPr>
          <p:cNvPr id="14339" name="Text Box 1">
            <a:extLst>
              <a:ext uri="{FF2B5EF4-FFF2-40B4-BE49-F238E27FC236}">
                <a16:creationId xmlns:a16="http://schemas.microsoft.com/office/drawing/2014/main" id="{71E7435A-731F-55F0-CB51-47B40DD028C4}"/>
              </a:ext>
            </a:extLst>
          </p:cNvPr>
          <p:cNvSpPr txBox="1">
            <a:spLocks noGrp="1" noRot="1" noChangeAspect="1" noChangeArrowheads="1" noTextEdit="1"/>
          </p:cNvSpPr>
          <p:nvPr>
            <p:ph type="sldImg"/>
          </p:nvPr>
        </p:nvSpPr>
        <p:spPr>
          <a:xfrm>
            <a:off x="215900" y="812800"/>
            <a:ext cx="7127875"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4340" name="Text Box 2">
            <a:extLst>
              <a:ext uri="{FF2B5EF4-FFF2-40B4-BE49-F238E27FC236}">
                <a16:creationId xmlns:a16="http://schemas.microsoft.com/office/drawing/2014/main" id="{B82C1530-3FA6-6FAD-5F62-E7119403F4E3}"/>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386" name="Rectangle 6">
            <a:extLst>
              <a:ext uri="{FF2B5EF4-FFF2-40B4-BE49-F238E27FC236}">
                <a16:creationId xmlns:a16="http://schemas.microsoft.com/office/drawing/2014/main" id="{19460B9B-720C-A191-967D-04CFBAE601AE}"/>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CF0D2BE8-5D08-284A-9B6E-F089D60389A7}" type="slidenum">
              <a:rPr lang="en-GB" altLang="en-US">
                <a:solidFill>
                  <a:srgbClr val="000000"/>
                </a:solidFill>
                <a:ea typeface="DejaVu Sans" charset="0"/>
                <a:cs typeface="DejaVu Sans" charset="0"/>
              </a:rPr>
              <a:pPr/>
              <a:t>6</a:t>
            </a:fld>
            <a:endParaRPr lang="en-GB" altLang="en-US">
              <a:solidFill>
                <a:srgbClr val="000000"/>
              </a:solidFill>
              <a:ea typeface="DejaVu Sans" charset="0"/>
              <a:cs typeface="DejaVu Sans" charset="0"/>
            </a:endParaRPr>
          </a:p>
        </p:txBody>
      </p:sp>
      <p:sp>
        <p:nvSpPr>
          <p:cNvPr id="16387" name="Text Box 1">
            <a:extLst>
              <a:ext uri="{FF2B5EF4-FFF2-40B4-BE49-F238E27FC236}">
                <a16:creationId xmlns:a16="http://schemas.microsoft.com/office/drawing/2014/main" id="{DDF9E68F-3055-3FCD-7126-8A9635EE8119}"/>
              </a:ext>
            </a:extLst>
          </p:cNvPr>
          <p:cNvSpPr txBox="1">
            <a:spLocks noGrp="1" noRot="1" noChangeAspect="1" noChangeArrowheads="1" noTextEdit="1"/>
          </p:cNvSpPr>
          <p:nvPr>
            <p:ph type="sldImg"/>
          </p:nvPr>
        </p:nvSpPr>
        <p:spPr>
          <a:xfrm>
            <a:off x="215900" y="812800"/>
            <a:ext cx="7127875"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6388" name="Text Box 2">
            <a:extLst>
              <a:ext uri="{FF2B5EF4-FFF2-40B4-BE49-F238E27FC236}">
                <a16:creationId xmlns:a16="http://schemas.microsoft.com/office/drawing/2014/main" id="{4874BB06-89BA-5DB7-E4DB-1694137A5CD2}"/>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Rectangle 6">
            <a:extLst>
              <a:ext uri="{FF2B5EF4-FFF2-40B4-BE49-F238E27FC236}">
                <a16:creationId xmlns:a16="http://schemas.microsoft.com/office/drawing/2014/main" id="{2D108401-7F2C-53EC-7EBF-1C32AED780B6}"/>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477F511A-8EE7-1E42-9295-DC15610E236E}" type="slidenum">
              <a:rPr lang="en-GB" altLang="en-US">
                <a:solidFill>
                  <a:srgbClr val="000000"/>
                </a:solidFill>
                <a:ea typeface="DejaVu Sans" charset="0"/>
                <a:cs typeface="DejaVu Sans" charset="0"/>
              </a:rPr>
              <a:pPr/>
              <a:t>7</a:t>
            </a:fld>
            <a:endParaRPr lang="en-GB" altLang="en-US">
              <a:solidFill>
                <a:srgbClr val="000000"/>
              </a:solidFill>
              <a:ea typeface="DejaVu Sans" charset="0"/>
              <a:cs typeface="DejaVu Sans" charset="0"/>
            </a:endParaRPr>
          </a:p>
        </p:txBody>
      </p:sp>
      <p:sp>
        <p:nvSpPr>
          <p:cNvPr id="18435" name="Text Box 1">
            <a:extLst>
              <a:ext uri="{FF2B5EF4-FFF2-40B4-BE49-F238E27FC236}">
                <a16:creationId xmlns:a16="http://schemas.microsoft.com/office/drawing/2014/main" id="{C7694122-F7D1-18C3-904C-EB5891651851}"/>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8436" name="Text Box 2">
            <a:extLst>
              <a:ext uri="{FF2B5EF4-FFF2-40B4-BE49-F238E27FC236}">
                <a16:creationId xmlns:a16="http://schemas.microsoft.com/office/drawing/2014/main" id="{D7A243C3-B05E-74BC-2721-3AE30C88BF1A}"/>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Rectangle 6">
            <a:extLst>
              <a:ext uri="{FF2B5EF4-FFF2-40B4-BE49-F238E27FC236}">
                <a16:creationId xmlns:a16="http://schemas.microsoft.com/office/drawing/2014/main" id="{2D108401-7F2C-53EC-7EBF-1C32AED780B6}"/>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477F511A-8EE7-1E42-9295-DC15610E236E}" type="slidenum">
              <a:rPr lang="en-GB" altLang="en-US">
                <a:solidFill>
                  <a:srgbClr val="000000"/>
                </a:solidFill>
                <a:ea typeface="DejaVu Sans" charset="0"/>
                <a:cs typeface="DejaVu Sans" charset="0"/>
              </a:rPr>
              <a:pPr/>
              <a:t>8</a:t>
            </a:fld>
            <a:endParaRPr lang="en-GB" altLang="en-US">
              <a:solidFill>
                <a:srgbClr val="000000"/>
              </a:solidFill>
              <a:ea typeface="DejaVu Sans" charset="0"/>
              <a:cs typeface="DejaVu Sans" charset="0"/>
            </a:endParaRPr>
          </a:p>
        </p:txBody>
      </p:sp>
      <p:sp>
        <p:nvSpPr>
          <p:cNvPr id="18435" name="Text Box 1">
            <a:extLst>
              <a:ext uri="{FF2B5EF4-FFF2-40B4-BE49-F238E27FC236}">
                <a16:creationId xmlns:a16="http://schemas.microsoft.com/office/drawing/2014/main" id="{C7694122-F7D1-18C3-904C-EB5891651851}"/>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8436" name="Text Box 2">
            <a:extLst>
              <a:ext uri="{FF2B5EF4-FFF2-40B4-BE49-F238E27FC236}">
                <a16:creationId xmlns:a16="http://schemas.microsoft.com/office/drawing/2014/main" id="{D7A243C3-B05E-74BC-2721-3AE30C88BF1A}"/>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6850375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82" name="Rectangle 6">
            <a:extLst>
              <a:ext uri="{FF2B5EF4-FFF2-40B4-BE49-F238E27FC236}">
                <a16:creationId xmlns:a16="http://schemas.microsoft.com/office/drawing/2014/main" id="{C24C43C3-14ED-DE82-7005-9C6A643136B2}"/>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fld id="{9D647DB6-1752-7A4B-8ACF-585844D1B779}" type="slidenum">
              <a:rPr lang="en-GB" altLang="en-US">
                <a:solidFill>
                  <a:srgbClr val="000000"/>
                </a:solidFill>
                <a:ea typeface="DejaVu Sans" charset="0"/>
                <a:cs typeface="DejaVu Sans" charset="0"/>
              </a:rPr>
              <a:pPr/>
              <a:t>9</a:t>
            </a:fld>
            <a:endParaRPr lang="en-GB" altLang="en-US">
              <a:solidFill>
                <a:srgbClr val="000000"/>
              </a:solidFill>
              <a:ea typeface="DejaVu Sans" charset="0"/>
              <a:cs typeface="DejaVu Sans" charset="0"/>
            </a:endParaRPr>
          </a:p>
        </p:txBody>
      </p:sp>
      <p:sp>
        <p:nvSpPr>
          <p:cNvPr id="20483" name="Text Box 1">
            <a:extLst>
              <a:ext uri="{FF2B5EF4-FFF2-40B4-BE49-F238E27FC236}">
                <a16:creationId xmlns:a16="http://schemas.microsoft.com/office/drawing/2014/main" id="{E33D4364-B3C5-32DF-3598-12FCCC8FAA01}"/>
              </a:ext>
            </a:extLst>
          </p:cNvPr>
          <p:cNvSpPr txBox="1">
            <a:spLocks noGrp="1" noRot="1" noChangeAspect="1" noChangeArrowheads="1" noTextEdit="1"/>
          </p:cNvSpPr>
          <p:nvPr>
            <p:ph type="sldImg"/>
          </p:nvPr>
        </p:nvSpPr>
        <p:spPr>
          <a:xfrm>
            <a:off x="217488" y="812800"/>
            <a:ext cx="7124700" cy="4008438"/>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0484" name="Text Box 2">
            <a:extLst>
              <a:ext uri="{FF2B5EF4-FFF2-40B4-BE49-F238E27FC236}">
                <a16:creationId xmlns:a16="http://schemas.microsoft.com/office/drawing/2014/main" id="{B90597E0-40D5-0881-CE5B-26189D79D5E5}"/>
              </a:ext>
            </a:extLst>
          </p:cNvPr>
          <p:cNvSpPr txBox="1">
            <a:spLocks noGrp="1" noChangeArrowheads="1"/>
          </p:cNvSpPr>
          <p:nvPr>
            <p:ph type="body" idx="1"/>
          </p:nvPr>
        </p:nvSpPr>
        <p:spPr>
          <a:xfrm>
            <a:off x="755650" y="5078413"/>
            <a:ext cx="6048375" cy="4811712"/>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Rectangle 2">
            <a:extLst>
              <a:ext uri="{FF2B5EF4-FFF2-40B4-BE49-F238E27FC236}">
                <a16:creationId xmlns:a16="http://schemas.microsoft.com/office/drawing/2014/main" id="{F58924ED-74F2-2F2B-474E-3BD778560377}"/>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3">
            <a:extLst>
              <a:ext uri="{FF2B5EF4-FFF2-40B4-BE49-F238E27FC236}">
                <a16:creationId xmlns:a16="http://schemas.microsoft.com/office/drawing/2014/main" id="{F656586F-7CBC-F537-8A98-294AB1EAD62D}"/>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4">
            <a:extLst>
              <a:ext uri="{FF2B5EF4-FFF2-40B4-BE49-F238E27FC236}">
                <a16:creationId xmlns:a16="http://schemas.microsoft.com/office/drawing/2014/main" id="{49B3AEF8-1D15-4168-7CA5-D5F412DDC03B}"/>
              </a:ext>
            </a:extLst>
          </p:cNvPr>
          <p:cNvSpPr>
            <a:spLocks noGrp="1" noChangeArrowheads="1"/>
          </p:cNvSpPr>
          <p:nvPr>
            <p:ph type="sldNum" idx="12"/>
          </p:nvPr>
        </p:nvSpPr>
        <p:spPr>
          <a:ln/>
        </p:spPr>
        <p:txBody>
          <a:bodyPr/>
          <a:lstStyle>
            <a:lvl1pPr>
              <a:defRPr/>
            </a:lvl1pPr>
          </a:lstStyle>
          <a:p>
            <a:pPr>
              <a:defRPr/>
            </a:pPr>
            <a:fld id="{2F939889-93DA-204F-887D-505887D689AE}" type="slidenum">
              <a:rPr lang="en-US" altLang="en-US"/>
              <a:pPr>
                <a:defRPr/>
              </a:pPr>
              <a:t>‹#›</a:t>
            </a:fld>
            <a:endParaRPr lang="en-US" altLang="en-US"/>
          </a:p>
        </p:txBody>
      </p:sp>
    </p:spTree>
    <p:extLst>
      <p:ext uri="{BB962C8B-B14F-4D97-AF65-F5344CB8AC3E}">
        <p14:creationId xmlns:p14="http://schemas.microsoft.com/office/powerpoint/2010/main" val="1922358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2">
            <a:extLst>
              <a:ext uri="{FF2B5EF4-FFF2-40B4-BE49-F238E27FC236}">
                <a16:creationId xmlns:a16="http://schemas.microsoft.com/office/drawing/2014/main" id="{7C2EDC7D-D48B-6FC0-7EF7-F45E3BE48FC8}"/>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3">
            <a:extLst>
              <a:ext uri="{FF2B5EF4-FFF2-40B4-BE49-F238E27FC236}">
                <a16:creationId xmlns:a16="http://schemas.microsoft.com/office/drawing/2014/main" id="{BD2A4DBF-97ED-57A7-70A3-C15D8557BEA1}"/>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4">
            <a:extLst>
              <a:ext uri="{FF2B5EF4-FFF2-40B4-BE49-F238E27FC236}">
                <a16:creationId xmlns:a16="http://schemas.microsoft.com/office/drawing/2014/main" id="{CA05E70B-7379-7A52-98E4-9F532B1EABDB}"/>
              </a:ext>
            </a:extLst>
          </p:cNvPr>
          <p:cNvSpPr>
            <a:spLocks noGrp="1" noChangeArrowheads="1"/>
          </p:cNvSpPr>
          <p:nvPr>
            <p:ph type="sldNum" idx="12"/>
          </p:nvPr>
        </p:nvSpPr>
        <p:spPr>
          <a:ln/>
        </p:spPr>
        <p:txBody>
          <a:bodyPr/>
          <a:lstStyle>
            <a:lvl1pPr>
              <a:defRPr/>
            </a:lvl1pPr>
          </a:lstStyle>
          <a:p>
            <a:pPr>
              <a:defRPr/>
            </a:pPr>
            <a:fld id="{0945DC1F-197A-0841-9562-705D64785EC5}" type="slidenum">
              <a:rPr lang="en-US" altLang="en-US"/>
              <a:pPr>
                <a:defRPr/>
              </a:pPr>
              <a:t>‹#›</a:t>
            </a:fld>
            <a:endParaRPr lang="en-US" altLang="en-US"/>
          </a:p>
        </p:txBody>
      </p:sp>
    </p:spTree>
    <p:extLst>
      <p:ext uri="{BB962C8B-B14F-4D97-AF65-F5344CB8AC3E}">
        <p14:creationId xmlns:p14="http://schemas.microsoft.com/office/powerpoint/2010/main" val="18889491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1122363"/>
            <a:ext cx="2741613" cy="4457700"/>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09600" y="1122363"/>
            <a:ext cx="8077200" cy="44577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2">
            <a:extLst>
              <a:ext uri="{FF2B5EF4-FFF2-40B4-BE49-F238E27FC236}">
                <a16:creationId xmlns:a16="http://schemas.microsoft.com/office/drawing/2014/main" id="{075B509E-5373-3222-7744-062E64A43F09}"/>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3">
            <a:extLst>
              <a:ext uri="{FF2B5EF4-FFF2-40B4-BE49-F238E27FC236}">
                <a16:creationId xmlns:a16="http://schemas.microsoft.com/office/drawing/2014/main" id="{370098A2-785E-8491-93B4-41E06B3105F7}"/>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4">
            <a:extLst>
              <a:ext uri="{FF2B5EF4-FFF2-40B4-BE49-F238E27FC236}">
                <a16:creationId xmlns:a16="http://schemas.microsoft.com/office/drawing/2014/main" id="{78DF05B9-E844-7729-A1B1-5B155E89FB64}"/>
              </a:ext>
            </a:extLst>
          </p:cNvPr>
          <p:cNvSpPr>
            <a:spLocks noGrp="1" noChangeArrowheads="1"/>
          </p:cNvSpPr>
          <p:nvPr>
            <p:ph type="sldNum" idx="12"/>
          </p:nvPr>
        </p:nvSpPr>
        <p:spPr>
          <a:ln/>
        </p:spPr>
        <p:txBody>
          <a:bodyPr/>
          <a:lstStyle>
            <a:lvl1pPr>
              <a:defRPr/>
            </a:lvl1pPr>
          </a:lstStyle>
          <a:p>
            <a:pPr>
              <a:defRPr/>
            </a:pPr>
            <a:fld id="{20EC7478-9A71-5D4B-BEC1-817C08A4B74C}" type="slidenum">
              <a:rPr lang="en-US" altLang="en-US"/>
              <a:pPr>
                <a:defRPr/>
              </a:pPr>
              <a:t>‹#›</a:t>
            </a:fld>
            <a:endParaRPr lang="en-US" altLang="en-US"/>
          </a:p>
        </p:txBody>
      </p:sp>
    </p:spTree>
    <p:extLst>
      <p:ext uri="{BB962C8B-B14F-4D97-AF65-F5344CB8AC3E}">
        <p14:creationId xmlns:p14="http://schemas.microsoft.com/office/powerpoint/2010/main" val="42244917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1524000" y="1122363"/>
            <a:ext cx="9142413" cy="2386012"/>
          </a:xfrm>
        </p:spPr>
        <p:txBody>
          <a:bodyPr/>
          <a:lstStyle/>
          <a:p>
            <a:r>
              <a:rPr lang="en-GB"/>
              <a:t>Click to edit Master title style</a:t>
            </a:r>
            <a:endParaRPr lang="en-US"/>
          </a:p>
        </p:txBody>
      </p:sp>
      <p:sp>
        <p:nvSpPr>
          <p:cNvPr id="3" name="Rectangle 2">
            <a:extLst>
              <a:ext uri="{FF2B5EF4-FFF2-40B4-BE49-F238E27FC236}">
                <a16:creationId xmlns:a16="http://schemas.microsoft.com/office/drawing/2014/main" id="{95C2E971-E4DD-EA2C-56AF-8B3E6E8E9C18}"/>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4" name="Rectangle 3">
            <a:extLst>
              <a:ext uri="{FF2B5EF4-FFF2-40B4-BE49-F238E27FC236}">
                <a16:creationId xmlns:a16="http://schemas.microsoft.com/office/drawing/2014/main" id="{582A2D2A-D73F-1203-0DF3-8C7AABCA36F6}"/>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5" name="Rectangle 4">
            <a:extLst>
              <a:ext uri="{FF2B5EF4-FFF2-40B4-BE49-F238E27FC236}">
                <a16:creationId xmlns:a16="http://schemas.microsoft.com/office/drawing/2014/main" id="{629E0A83-8ADC-3C26-164F-AACB8474C46D}"/>
              </a:ext>
            </a:extLst>
          </p:cNvPr>
          <p:cNvSpPr>
            <a:spLocks noGrp="1" noChangeArrowheads="1"/>
          </p:cNvSpPr>
          <p:nvPr>
            <p:ph type="sldNum" idx="12"/>
          </p:nvPr>
        </p:nvSpPr>
        <p:spPr>
          <a:ln/>
        </p:spPr>
        <p:txBody>
          <a:bodyPr/>
          <a:lstStyle>
            <a:lvl1pPr>
              <a:defRPr/>
            </a:lvl1pPr>
          </a:lstStyle>
          <a:p>
            <a:pPr>
              <a:defRPr/>
            </a:pPr>
            <a:fld id="{184003A1-82C0-B74C-B568-B35BBC183B1C}" type="slidenum">
              <a:rPr lang="en-US" altLang="en-US"/>
              <a:pPr>
                <a:defRPr/>
              </a:pPr>
              <a:t>‹#›</a:t>
            </a:fld>
            <a:endParaRPr lang="en-US" altLang="en-US"/>
          </a:p>
        </p:txBody>
      </p:sp>
    </p:spTree>
    <p:extLst>
      <p:ext uri="{BB962C8B-B14F-4D97-AF65-F5344CB8AC3E}">
        <p14:creationId xmlns:p14="http://schemas.microsoft.com/office/powerpoint/2010/main" val="36323974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Rectangle 1">
            <a:extLst>
              <a:ext uri="{FF2B5EF4-FFF2-40B4-BE49-F238E27FC236}">
                <a16:creationId xmlns:a16="http://schemas.microsoft.com/office/drawing/2014/main" id="{2C10B582-F21C-5F02-BB57-9EA8805A2624}"/>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2">
            <a:extLst>
              <a:ext uri="{FF2B5EF4-FFF2-40B4-BE49-F238E27FC236}">
                <a16:creationId xmlns:a16="http://schemas.microsoft.com/office/drawing/2014/main" id="{4F49B85D-1066-A839-6E24-DF519FF2DC41}"/>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3">
            <a:extLst>
              <a:ext uri="{FF2B5EF4-FFF2-40B4-BE49-F238E27FC236}">
                <a16:creationId xmlns:a16="http://schemas.microsoft.com/office/drawing/2014/main" id="{FB7C8A95-14AC-6A7E-0213-8DFF47307053}"/>
              </a:ext>
            </a:extLst>
          </p:cNvPr>
          <p:cNvSpPr>
            <a:spLocks noGrp="1" noChangeArrowheads="1"/>
          </p:cNvSpPr>
          <p:nvPr>
            <p:ph type="sldNum" idx="12"/>
          </p:nvPr>
        </p:nvSpPr>
        <p:spPr>
          <a:ln/>
        </p:spPr>
        <p:txBody>
          <a:bodyPr/>
          <a:lstStyle>
            <a:lvl1pPr>
              <a:defRPr/>
            </a:lvl1pPr>
          </a:lstStyle>
          <a:p>
            <a:pPr>
              <a:defRPr/>
            </a:pPr>
            <a:fld id="{61D609A7-92A4-4542-BBDB-68480D43703B}" type="slidenum">
              <a:rPr lang="en-US" altLang="en-US"/>
              <a:pPr>
                <a:defRPr/>
              </a:pPr>
              <a:t>‹#›</a:t>
            </a:fld>
            <a:endParaRPr lang="en-US" altLang="en-US"/>
          </a:p>
        </p:txBody>
      </p:sp>
    </p:spTree>
    <p:extLst>
      <p:ext uri="{BB962C8B-B14F-4D97-AF65-F5344CB8AC3E}">
        <p14:creationId xmlns:p14="http://schemas.microsoft.com/office/powerpoint/2010/main" val="42913514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1">
            <a:extLst>
              <a:ext uri="{FF2B5EF4-FFF2-40B4-BE49-F238E27FC236}">
                <a16:creationId xmlns:a16="http://schemas.microsoft.com/office/drawing/2014/main" id="{91B2E021-3FD9-DAB9-8500-2C0C387009A0}"/>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2">
            <a:extLst>
              <a:ext uri="{FF2B5EF4-FFF2-40B4-BE49-F238E27FC236}">
                <a16:creationId xmlns:a16="http://schemas.microsoft.com/office/drawing/2014/main" id="{06607821-8CC2-3D2B-61C9-CFE88E5A9992}"/>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3">
            <a:extLst>
              <a:ext uri="{FF2B5EF4-FFF2-40B4-BE49-F238E27FC236}">
                <a16:creationId xmlns:a16="http://schemas.microsoft.com/office/drawing/2014/main" id="{2624AFCB-36AE-76D3-0A7B-986580EC5161}"/>
              </a:ext>
            </a:extLst>
          </p:cNvPr>
          <p:cNvSpPr>
            <a:spLocks noGrp="1" noChangeArrowheads="1"/>
          </p:cNvSpPr>
          <p:nvPr>
            <p:ph type="sldNum" idx="12"/>
          </p:nvPr>
        </p:nvSpPr>
        <p:spPr>
          <a:ln/>
        </p:spPr>
        <p:txBody>
          <a:bodyPr/>
          <a:lstStyle>
            <a:lvl1pPr>
              <a:defRPr/>
            </a:lvl1pPr>
          </a:lstStyle>
          <a:p>
            <a:pPr>
              <a:defRPr/>
            </a:pPr>
            <a:fld id="{503A37F5-1FB6-C448-9CE5-1B46EC7B3DC6}" type="slidenum">
              <a:rPr lang="en-US" altLang="en-US"/>
              <a:pPr>
                <a:defRPr/>
              </a:pPr>
              <a:t>‹#›</a:t>
            </a:fld>
            <a:endParaRPr lang="en-US" altLang="en-US"/>
          </a:p>
        </p:txBody>
      </p:sp>
    </p:spTree>
    <p:extLst>
      <p:ext uri="{BB962C8B-B14F-4D97-AF65-F5344CB8AC3E}">
        <p14:creationId xmlns:p14="http://schemas.microsoft.com/office/powerpoint/2010/main" val="22797204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GB"/>
              <a:t>Click to edit Master text styles</a:t>
            </a:r>
          </a:p>
        </p:txBody>
      </p:sp>
      <p:sp>
        <p:nvSpPr>
          <p:cNvPr id="4" name="Rectangle 1">
            <a:extLst>
              <a:ext uri="{FF2B5EF4-FFF2-40B4-BE49-F238E27FC236}">
                <a16:creationId xmlns:a16="http://schemas.microsoft.com/office/drawing/2014/main" id="{87FF31FA-97B5-E0D5-863E-8BBE2B80DAB4}"/>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2">
            <a:extLst>
              <a:ext uri="{FF2B5EF4-FFF2-40B4-BE49-F238E27FC236}">
                <a16:creationId xmlns:a16="http://schemas.microsoft.com/office/drawing/2014/main" id="{B9123BC7-597E-81B1-C326-8671984101F6}"/>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3">
            <a:extLst>
              <a:ext uri="{FF2B5EF4-FFF2-40B4-BE49-F238E27FC236}">
                <a16:creationId xmlns:a16="http://schemas.microsoft.com/office/drawing/2014/main" id="{032D6428-42F1-672B-8039-1C79A6F38585}"/>
              </a:ext>
            </a:extLst>
          </p:cNvPr>
          <p:cNvSpPr>
            <a:spLocks noGrp="1" noChangeArrowheads="1"/>
          </p:cNvSpPr>
          <p:nvPr>
            <p:ph type="sldNum" idx="12"/>
          </p:nvPr>
        </p:nvSpPr>
        <p:spPr>
          <a:ln/>
        </p:spPr>
        <p:txBody>
          <a:bodyPr/>
          <a:lstStyle>
            <a:lvl1pPr>
              <a:defRPr/>
            </a:lvl1pPr>
          </a:lstStyle>
          <a:p>
            <a:pPr>
              <a:defRPr/>
            </a:pPr>
            <a:fld id="{179583D2-C1C9-7A4E-B61C-24687A92B720}" type="slidenum">
              <a:rPr lang="en-US" altLang="en-US"/>
              <a:pPr>
                <a:defRPr/>
              </a:pPr>
              <a:t>‹#›</a:t>
            </a:fld>
            <a:endParaRPr lang="en-US" altLang="en-US"/>
          </a:p>
        </p:txBody>
      </p:sp>
    </p:spTree>
    <p:extLst>
      <p:ext uri="{BB962C8B-B14F-4D97-AF65-F5344CB8AC3E}">
        <p14:creationId xmlns:p14="http://schemas.microsoft.com/office/powerpoint/2010/main" val="39578391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09600" y="1604963"/>
            <a:ext cx="5408613" cy="39751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70613" y="1604963"/>
            <a:ext cx="5410200" cy="39751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1">
            <a:extLst>
              <a:ext uri="{FF2B5EF4-FFF2-40B4-BE49-F238E27FC236}">
                <a16:creationId xmlns:a16="http://schemas.microsoft.com/office/drawing/2014/main" id="{01FD38B2-B156-5DEE-1AAE-E9C7EC287E96}"/>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6" name="Rectangle 2">
            <a:extLst>
              <a:ext uri="{FF2B5EF4-FFF2-40B4-BE49-F238E27FC236}">
                <a16:creationId xmlns:a16="http://schemas.microsoft.com/office/drawing/2014/main" id="{0E243397-AB1C-D0DA-27B0-D203ED940852}"/>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7" name="Rectangle 3">
            <a:extLst>
              <a:ext uri="{FF2B5EF4-FFF2-40B4-BE49-F238E27FC236}">
                <a16:creationId xmlns:a16="http://schemas.microsoft.com/office/drawing/2014/main" id="{82D3CC10-5BA9-353E-9FEA-DBEFDB8969A0}"/>
              </a:ext>
            </a:extLst>
          </p:cNvPr>
          <p:cNvSpPr>
            <a:spLocks noGrp="1" noChangeArrowheads="1"/>
          </p:cNvSpPr>
          <p:nvPr>
            <p:ph type="sldNum" idx="12"/>
          </p:nvPr>
        </p:nvSpPr>
        <p:spPr>
          <a:ln/>
        </p:spPr>
        <p:txBody>
          <a:bodyPr/>
          <a:lstStyle>
            <a:lvl1pPr>
              <a:defRPr/>
            </a:lvl1pPr>
          </a:lstStyle>
          <a:p>
            <a:pPr>
              <a:defRPr/>
            </a:pPr>
            <a:fld id="{0D9F5682-D340-464F-9C1D-D086DE26D2DF}" type="slidenum">
              <a:rPr lang="en-US" altLang="en-US"/>
              <a:pPr>
                <a:defRPr/>
              </a:pPr>
              <a:t>‹#›</a:t>
            </a:fld>
            <a:endParaRPr lang="en-US" altLang="en-US"/>
          </a:p>
        </p:txBody>
      </p:sp>
    </p:spTree>
    <p:extLst>
      <p:ext uri="{BB962C8B-B14F-4D97-AF65-F5344CB8AC3E}">
        <p14:creationId xmlns:p14="http://schemas.microsoft.com/office/powerpoint/2010/main" val="1523466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1">
            <a:extLst>
              <a:ext uri="{FF2B5EF4-FFF2-40B4-BE49-F238E27FC236}">
                <a16:creationId xmlns:a16="http://schemas.microsoft.com/office/drawing/2014/main" id="{7C1564A6-D24F-90CC-E052-47A1FC473369}"/>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8" name="Rectangle 2">
            <a:extLst>
              <a:ext uri="{FF2B5EF4-FFF2-40B4-BE49-F238E27FC236}">
                <a16:creationId xmlns:a16="http://schemas.microsoft.com/office/drawing/2014/main" id="{7CFB4151-1DE5-D86C-95A2-7F88C065AF0E}"/>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9" name="Rectangle 3">
            <a:extLst>
              <a:ext uri="{FF2B5EF4-FFF2-40B4-BE49-F238E27FC236}">
                <a16:creationId xmlns:a16="http://schemas.microsoft.com/office/drawing/2014/main" id="{DB506448-62F0-875B-7FD5-40F7C1170E79}"/>
              </a:ext>
            </a:extLst>
          </p:cNvPr>
          <p:cNvSpPr>
            <a:spLocks noGrp="1" noChangeArrowheads="1"/>
          </p:cNvSpPr>
          <p:nvPr>
            <p:ph type="sldNum" idx="12"/>
          </p:nvPr>
        </p:nvSpPr>
        <p:spPr>
          <a:ln/>
        </p:spPr>
        <p:txBody>
          <a:bodyPr/>
          <a:lstStyle>
            <a:lvl1pPr>
              <a:defRPr/>
            </a:lvl1pPr>
          </a:lstStyle>
          <a:p>
            <a:pPr>
              <a:defRPr/>
            </a:pPr>
            <a:fld id="{A2C9C247-D493-2941-8853-B21127EA1111}" type="slidenum">
              <a:rPr lang="en-US" altLang="en-US"/>
              <a:pPr>
                <a:defRPr/>
              </a:pPr>
              <a:t>‹#›</a:t>
            </a:fld>
            <a:endParaRPr lang="en-US" altLang="en-US"/>
          </a:p>
        </p:txBody>
      </p:sp>
    </p:spTree>
    <p:extLst>
      <p:ext uri="{BB962C8B-B14F-4D97-AF65-F5344CB8AC3E}">
        <p14:creationId xmlns:p14="http://schemas.microsoft.com/office/powerpoint/2010/main" val="14599421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1">
            <a:extLst>
              <a:ext uri="{FF2B5EF4-FFF2-40B4-BE49-F238E27FC236}">
                <a16:creationId xmlns:a16="http://schemas.microsoft.com/office/drawing/2014/main" id="{F403BCD3-9D24-B957-5B10-6B994C36E0D1}"/>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4" name="Rectangle 2">
            <a:extLst>
              <a:ext uri="{FF2B5EF4-FFF2-40B4-BE49-F238E27FC236}">
                <a16:creationId xmlns:a16="http://schemas.microsoft.com/office/drawing/2014/main" id="{F192BDC6-D279-B4C6-407C-207142C11091}"/>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5" name="Rectangle 3">
            <a:extLst>
              <a:ext uri="{FF2B5EF4-FFF2-40B4-BE49-F238E27FC236}">
                <a16:creationId xmlns:a16="http://schemas.microsoft.com/office/drawing/2014/main" id="{99C00CB1-DC4D-F383-6D3C-F00C62D82E27}"/>
              </a:ext>
            </a:extLst>
          </p:cNvPr>
          <p:cNvSpPr>
            <a:spLocks noGrp="1" noChangeArrowheads="1"/>
          </p:cNvSpPr>
          <p:nvPr>
            <p:ph type="sldNum" idx="12"/>
          </p:nvPr>
        </p:nvSpPr>
        <p:spPr>
          <a:ln/>
        </p:spPr>
        <p:txBody>
          <a:bodyPr/>
          <a:lstStyle>
            <a:lvl1pPr>
              <a:defRPr/>
            </a:lvl1pPr>
          </a:lstStyle>
          <a:p>
            <a:pPr>
              <a:defRPr/>
            </a:pPr>
            <a:fld id="{8F6099BF-DAE3-4540-80C2-9EEB9A1C7906}" type="slidenum">
              <a:rPr lang="en-US" altLang="en-US"/>
              <a:pPr>
                <a:defRPr/>
              </a:pPr>
              <a:t>‹#›</a:t>
            </a:fld>
            <a:endParaRPr lang="en-US" altLang="en-US"/>
          </a:p>
        </p:txBody>
      </p:sp>
    </p:spTree>
    <p:extLst>
      <p:ext uri="{BB962C8B-B14F-4D97-AF65-F5344CB8AC3E}">
        <p14:creationId xmlns:p14="http://schemas.microsoft.com/office/powerpoint/2010/main" val="34788950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68A53FB-CFD0-88D7-DC0B-D79ADA79FB57}"/>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3" name="Rectangle 2">
            <a:extLst>
              <a:ext uri="{FF2B5EF4-FFF2-40B4-BE49-F238E27FC236}">
                <a16:creationId xmlns:a16="http://schemas.microsoft.com/office/drawing/2014/main" id="{BD7AFA53-D2FF-A726-2502-CF4D45D8310D}"/>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4" name="Rectangle 3">
            <a:extLst>
              <a:ext uri="{FF2B5EF4-FFF2-40B4-BE49-F238E27FC236}">
                <a16:creationId xmlns:a16="http://schemas.microsoft.com/office/drawing/2014/main" id="{2A2D79E5-C12C-94BE-8B61-78FEE10FE3FF}"/>
              </a:ext>
            </a:extLst>
          </p:cNvPr>
          <p:cNvSpPr>
            <a:spLocks noGrp="1" noChangeArrowheads="1"/>
          </p:cNvSpPr>
          <p:nvPr>
            <p:ph type="sldNum" idx="12"/>
          </p:nvPr>
        </p:nvSpPr>
        <p:spPr>
          <a:ln/>
        </p:spPr>
        <p:txBody>
          <a:bodyPr/>
          <a:lstStyle>
            <a:lvl1pPr>
              <a:defRPr/>
            </a:lvl1pPr>
          </a:lstStyle>
          <a:p>
            <a:pPr>
              <a:defRPr/>
            </a:pPr>
            <a:fld id="{17EA646D-B18D-984F-B9CC-56F697E229FD}" type="slidenum">
              <a:rPr lang="en-US" altLang="en-US"/>
              <a:pPr>
                <a:defRPr/>
              </a:pPr>
              <a:t>‹#›</a:t>
            </a:fld>
            <a:endParaRPr lang="en-US" altLang="en-US"/>
          </a:p>
        </p:txBody>
      </p:sp>
    </p:spTree>
    <p:extLst>
      <p:ext uri="{BB962C8B-B14F-4D97-AF65-F5344CB8AC3E}">
        <p14:creationId xmlns:p14="http://schemas.microsoft.com/office/powerpoint/2010/main" val="3670734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2">
            <a:extLst>
              <a:ext uri="{FF2B5EF4-FFF2-40B4-BE49-F238E27FC236}">
                <a16:creationId xmlns:a16="http://schemas.microsoft.com/office/drawing/2014/main" id="{BC1EC234-61C0-528C-E811-A96717215696}"/>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3">
            <a:extLst>
              <a:ext uri="{FF2B5EF4-FFF2-40B4-BE49-F238E27FC236}">
                <a16:creationId xmlns:a16="http://schemas.microsoft.com/office/drawing/2014/main" id="{2A8C3490-A5BE-428F-6A16-002A6D58A732}"/>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4">
            <a:extLst>
              <a:ext uri="{FF2B5EF4-FFF2-40B4-BE49-F238E27FC236}">
                <a16:creationId xmlns:a16="http://schemas.microsoft.com/office/drawing/2014/main" id="{39378661-960C-98E8-86B4-019FE2C886AA}"/>
              </a:ext>
            </a:extLst>
          </p:cNvPr>
          <p:cNvSpPr>
            <a:spLocks noGrp="1" noChangeArrowheads="1"/>
          </p:cNvSpPr>
          <p:nvPr>
            <p:ph type="sldNum" idx="12"/>
          </p:nvPr>
        </p:nvSpPr>
        <p:spPr>
          <a:ln/>
        </p:spPr>
        <p:txBody>
          <a:bodyPr/>
          <a:lstStyle>
            <a:lvl1pPr>
              <a:defRPr/>
            </a:lvl1pPr>
          </a:lstStyle>
          <a:p>
            <a:pPr>
              <a:defRPr/>
            </a:pPr>
            <a:fld id="{E9178A65-B9C1-E148-A8E7-2873116FCE92}" type="slidenum">
              <a:rPr lang="en-US" altLang="en-US"/>
              <a:pPr>
                <a:defRPr/>
              </a:pPr>
              <a:t>‹#›</a:t>
            </a:fld>
            <a:endParaRPr lang="en-US" altLang="en-US"/>
          </a:p>
        </p:txBody>
      </p:sp>
    </p:spTree>
    <p:extLst>
      <p:ext uri="{BB962C8B-B14F-4D97-AF65-F5344CB8AC3E}">
        <p14:creationId xmlns:p14="http://schemas.microsoft.com/office/powerpoint/2010/main" val="1396450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Rectangle 1">
            <a:extLst>
              <a:ext uri="{FF2B5EF4-FFF2-40B4-BE49-F238E27FC236}">
                <a16:creationId xmlns:a16="http://schemas.microsoft.com/office/drawing/2014/main" id="{465EF9EF-8CD7-2FED-6EB5-4EF51E0B0DB1}"/>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6" name="Rectangle 2">
            <a:extLst>
              <a:ext uri="{FF2B5EF4-FFF2-40B4-BE49-F238E27FC236}">
                <a16:creationId xmlns:a16="http://schemas.microsoft.com/office/drawing/2014/main" id="{B1C2B337-7A77-4CE2-1AEE-DA3B6E2A5558}"/>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7" name="Rectangle 3">
            <a:extLst>
              <a:ext uri="{FF2B5EF4-FFF2-40B4-BE49-F238E27FC236}">
                <a16:creationId xmlns:a16="http://schemas.microsoft.com/office/drawing/2014/main" id="{47F3FCF0-3D97-E91A-93D9-0A60AC00C07A}"/>
              </a:ext>
            </a:extLst>
          </p:cNvPr>
          <p:cNvSpPr>
            <a:spLocks noGrp="1" noChangeArrowheads="1"/>
          </p:cNvSpPr>
          <p:nvPr>
            <p:ph type="sldNum" idx="12"/>
          </p:nvPr>
        </p:nvSpPr>
        <p:spPr>
          <a:ln/>
        </p:spPr>
        <p:txBody>
          <a:bodyPr/>
          <a:lstStyle>
            <a:lvl1pPr>
              <a:defRPr/>
            </a:lvl1pPr>
          </a:lstStyle>
          <a:p>
            <a:pPr>
              <a:defRPr/>
            </a:pPr>
            <a:fld id="{B32215F2-BBD3-A749-8E2C-C1D7C7379182}" type="slidenum">
              <a:rPr lang="en-US" altLang="en-US"/>
              <a:pPr>
                <a:defRPr/>
              </a:pPr>
              <a:t>‹#›</a:t>
            </a:fld>
            <a:endParaRPr lang="en-US" altLang="en-US"/>
          </a:p>
        </p:txBody>
      </p:sp>
    </p:spTree>
    <p:extLst>
      <p:ext uri="{BB962C8B-B14F-4D97-AF65-F5344CB8AC3E}">
        <p14:creationId xmlns:p14="http://schemas.microsoft.com/office/powerpoint/2010/main" val="20498671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Rectangle 1">
            <a:extLst>
              <a:ext uri="{FF2B5EF4-FFF2-40B4-BE49-F238E27FC236}">
                <a16:creationId xmlns:a16="http://schemas.microsoft.com/office/drawing/2014/main" id="{46968921-0208-8BFD-DBA5-2712B8E59A57}"/>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6" name="Rectangle 2">
            <a:extLst>
              <a:ext uri="{FF2B5EF4-FFF2-40B4-BE49-F238E27FC236}">
                <a16:creationId xmlns:a16="http://schemas.microsoft.com/office/drawing/2014/main" id="{21148DD9-2076-8583-F0D4-D14F8EFCA29B}"/>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7" name="Rectangle 3">
            <a:extLst>
              <a:ext uri="{FF2B5EF4-FFF2-40B4-BE49-F238E27FC236}">
                <a16:creationId xmlns:a16="http://schemas.microsoft.com/office/drawing/2014/main" id="{228A47AF-7798-3FF1-B935-78A3D8452C7B}"/>
              </a:ext>
            </a:extLst>
          </p:cNvPr>
          <p:cNvSpPr>
            <a:spLocks noGrp="1" noChangeArrowheads="1"/>
          </p:cNvSpPr>
          <p:nvPr>
            <p:ph type="sldNum" idx="12"/>
          </p:nvPr>
        </p:nvSpPr>
        <p:spPr>
          <a:ln/>
        </p:spPr>
        <p:txBody>
          <a:bodyPr/>
          <a:lstStyle>
            <a:lvl1pPr>
              <a:defRPr/>
            </a:lvl1pPr>
          </a:lstStyle>
          <a:p>
            <a:pPr>
              <a:defRPr/>
            </a:pPr>
            <a:fld id="{FD02CA36-7AC9-B447-B1C9-F97B81B015ED}" type="slidenum">
              <a:rPr lang="en-US" altLang="en-US"/>
              <a:pPr>
                <a:defRPr/>
              </a:pPr>
              <a:t>‹#›</a:t>
            </a:fld>
            <a:endParaRPr lang="en-US" altLang="en-US"/>
          </a:p>
        </p:txBody>
      </p:sp>
    </p:spTree>
    <p:extLst>
      <p:ext uri="{BB962C8B-B14F-4D97-AF65-F5344CB8AC3E}">
        <p14:creationId xmlns:p14="http://schemas.microsoft.com/office/powerpoint/2010/main" val="88243428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1">
            <a:extLst>
              <a:ext uri="{FF2B5EF4-FFF2-40B4-BE49-F238E27FC236}">
                <a16:creationId xmlns:a16="http://schemas.microsoft.com/office/drawing/2014/main" id="{2AD00F10-8036-4E84-38BF-DCB40FE430C5}"/>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2">
            <a:extLst>
              <a:ext uri="{FF2B5EF4-FFF2-40B4-BE49-F238E27FC236}">
                <a16:creationId xmlns:a16="http://schemas.microsoft.com/office/drawing/2014/main" id="{70E43504-6402-D4A3-AC0B-2E9DF5133BE9}"/>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3">
            <a:extLst>
              <a:ext uri="{FF2B5EF4-FFF2-40B4-BE49-F238E27FC236}">
                <a16:creationId xmlns:a16="http://schemas.microsoft.com/office/drawing/2014/main" id="{063BD8DB-F147-32F1-4916-9F0BA4AC4FE1}"/>
              </a:ext>
            </a:extLst>
          </p:cNvPr>
          <p:cNvSpPr>
            <a:spLocks noGrp="1" noChangeArrowheads="1"/>
          </p:cNvSpPr>
          <p:nvPr>
            <p:ph type="sldNum" idx="12"/>
          </p:nvPr>
        </p:nvSpPr>
        <p:spPr>
          <a:ln/>
        </p:spPr>
        <p:txBody>
          <a:bodyPr/>
          <a:lstStyle>
            <a:lvl1pPr>
              <a:defRPr/>
            </a:lvl1pPr>
          </a:lstStyle>
          <a:p>
            <a:pPr>
              <a:defRPr/>
            </a:pPr>
            <a:fld id="{DEA2AD4D-5C7C-0343-BA4D-DE3C622DEBE9}" type="slidenum">
              <a:rPr lang="en-US" altLang="en-US"/>
              <a:pPr>
                <a:defRPr/>
              </a:pPr>
              <a:t>‹#›</a:t>
            </a:fld>
            <a:endParaRPr lang="en-US" altLang="en-US"/>
          </a:p>
        </p:txBody>
      </p:sp>
    </p:spTree>
    <p:extLst>
      <p:ext uri="{BB962C8B-B14F-4D97-AF65-F5344CB8AC3E}">
        <p14:creationId xmlns:p14="http://schemas.microsoft.com/office/powerpoint/2010/main" val="12334739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3050"/>
            <a:ext cx="2741613" cy="5307013"/>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09600" y="273050"/>
            <a:ext cx="8077200" cy="530701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1">
            <a:extLst>
              <a:ext uri="{FF2B5EF4-FFF2-40B4-BE49-F238E27FC236}">
                <a16:creationId xmlns:a16="http://schemas.microsoft.com/office/drawing/2014/main" id="{75DFB2F1-5191-BD16-3F0D-55A73012E8B1}"/>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2">
            <a:extLst>
              <a:ext uri="{FF2B5EF4-FFF2-40B4-BE49-F238E27FC236}">
                <a16:creationId xmlns:a16="http://schemas.microsoft.com/office/drawing/2014/main" id="{7BF2C63C-1C78-1482-9760-9C7F88279CEF}"/>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3">
            <a:extLst>
              <a:ext uri="{FF2B5EF4-FFF2-40B4-BE49-F238E27FC236}">
                <a16:creationId xmlns:a16="http://schemas.microsoft.com/office/drawing/2014/main" id="{F6184014-3449-3E8E-E7D1-D2A879E012B1}"/>
              </a:ext>
            </a:extLst>
          </p:cNvPr>
          <p:cNvSpPr>
            <a:spLocks noGrp="1" noChangeArrowheads="1"/>
          </p:cNvSpPr>
          <p:nvPr>
            <p:ph type="sldNum" idx="12"/>
          </p:nvPr>
        </p:nvSpPr>
        <p:spPr>
          <a:ln/>
        </p:spPr>
        <p:txBody>
          <a:bodyPr/>
          <a:lstStyle>
            <a:lvl1pPr>
              <a:defRPr/>
            </a:lvl1pPr>
          </a:lstStyle>
          <a:p>
            <a:pPr>
              <a:defRPr/>
            </a:pPr>
            <a:fld id="{318F2DED-CAC8-8C42-85C5-76AAB4DB9231}" type="slidenum">
              <a:rPr lang="en-US" altLang="en-US"/>
              <a:pPr>
                <a:defRPr/>
              </a:pPr>
              <a:t>‹#›</a:t>
            </a:fld>
            <a:endParaRPr lang="en-US" altLang="en-US"/>
          </a:p>
        </p:txBody>
      </p:sp>
    </p:spTree>
    <p:extLst>
      <p:ext uri="{BB962C8B-B14F-4D97-AF65-F5344CB8AC3E}">
        <p14:creationId xmlns:p14="http://schemas.microsoft.com/office/powerpoint/2010/main" val="9913695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Rectangle 3">
            <a:extLst>
              <a:ext uri="{FF2B5EF4-FFF2-40B4-BE49-F238E27FC236}">
                <a16:creationId xmlns:a16="http://schemas.microsoft.com/office/drawing/2014/main" id="{D85B502B-932F-DC94-A383-19579249C537}"/>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4">
            <a:extLst>
              <a:ext uri="{FF2B5EF4-FFF2-40B4-BE49-F238E27FC236}">
                <a16:creationId xmlns:a16="http://schemas.microsoft.com/office/drawing/2014/main" id="{2E05F007-2719-42DF-E822-2015812F0E28}"/>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5">
            <a:extLst>
              <a:ext uri="{FF2B5EF4-FFF2-40B4-BE49-F238E27FC236}">
                <a16:creationId xmlns:a16="http://schemas.microsoft.com/office/drawing/2014/main" id="{C5E760C4-567A-08E3-C203-FD7ADFF0A2B7}"/>
              </a:ext>
            </a:extLst>
          </p:cNvPr>
          <p:cNvSpPr>
            <a:spLocks noGrp="1" noChangeArrowheads="1"/>
          </p:cNvSpPr>
          <p:nvPr>
            <p:ph type="sldNum" idx="12"/>
          </p:nvPr>
        </p:nvSpPr>
        <p:spPr>
          <a:ln/>
        </p:spPr>
        <p:txBody>
          <a:bodyPr/>
          <a:lstStyle>
            <a:lvl1pPr>
              <a:defRPr/>
            </a:lvl1pPr>
          </a:lstStyle>
          <a:p>
            <a:pPr>
              <a:defRPr/>
            </a:pPr>
            <a:fld id="{D04DDA9E-7E70-1747-87D9-FDE67CB4823C}" type="slidenum">
              <a:rPr lang="en-US" altLang="en-US"/>
              <a:pPr>
                <a:defRPr/>
              </a:pPr>
              <a:t>‹#›</a:t>
            </a:fld>
            <a:endParaRPr lang="en-US" altLang="en-US"/>
          </a:p>
        </p:txBody>
      </p:sp>
    </p:spTree>
    <p:extLst>
      <p:ext uri="{BB962C8B-B14F-4D97-AF65-F5344CB8AC3E}">
        <p14:creationId xmlns:p14="http://schemas.microsoft.com/office/powerpoint/2010/main" val="286130774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a:extLst>
              <a:ext uri="{FF2B5EF4-FFF2-40B4-BE49-F238E27FC236}">
                <a16:creationId xmlns:a16="http://schemas.microsoft.com/office/drawing/2014/main" id="{7538CBF3-E811-CD6D-41AC-179BD0259B34}"/>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4">
            <a:extLst>
              <a:ext uri="{FF2B5EF4-FFF2-40B4-BE49-F238E27FC236}">
                <a16:creationId xmlns:a16="http://schemas.microsoft.com/office/drawing/2014/main" id="{A19DFF8E-ADB0-3B47-0DE9-80E142E566B1}"/>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5">
            <a:extLst>
              <a:ext uri="{FF2B5EF4-FFF2-40B4-BE49-F238E27FC236}">
                <a16:creationId xmlns:a16="http://schemas.microsoft.com/office/drawing/2014/main" id="{CFA36115-A897-4740-C676-38AB46B2EA9D}"/>
              </a:ext>
            </a:extLst>
          </p:cNvPr>
          <p:cNvSpPr>
            <a:spLocks noGrp="1" noChangeArrowheads="1"/>
          </p:cNvSpPr>
          <p:nvPr>
            <p:ph type="sldNum" idx="12"/>
          </p:nvPr>
        </p:nvSpPr>
        <p:spPr>
          <a:ln/>
        </p:spPr>
        <p:txBody>
          <a:bodyPr/>
          <a:lstStyle>
            <a:lvl1pPr>
              <a:defRPr/>
            </a:lvl1pPr>
          </a:lstStyle>
          <a:p>
            <a:pPr>
              <a:defRPr/>
            </a:pPr>
            <a:fld id="{9F493794-2341-8949-A7FE-96491B63371E}" type="slidenum">
              <a:rPr lang="en-US" altLang="en-US"/>
              <a:pPr>
                <a:defRPr/>
              </a:pPr>
              <a:t>‹#›</a:t>
            </a:fld>
            <a:endParaRPr lang="en-US" altLang="en-US"/>
          </a:p>
        </p:txBody>
      </p:sp>
    </p:spTree>
    <p:extLst>
      <p:ext uri="{BB962C8B-B14F-4D97-AF65-F5344CB8AC3E}">
        <p14:creationId xmlns:p14="http://schemas.microsoft.com/office/powerpoint/2010/main" val="333191739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GB"/>
              <a:t>Click to edit Master text styles</a:t>
            </a:r>
          </a:p>
        </p:txBody>
      </p:sp>
      <p:sp>
        <p:nvSpPr>
          <p:cNvPr id="4" name="Rectangle 3">
            <a:extLst>
              <a:ext uri="{FF2B5EF4-FFF2-40B4-BE49-F238E27FC236}">
                <a16:creationId xmlns:a16="http://schemas.microsoft.com/office/drawing/2014/main" id="{A10A6FCD-ADF6-41E8-0ED1-70F6C8171A79}"/>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4">
            <a:extLst>
              <a:ext uri="{FF2B5EF4-FFF2-40B4-BE49-F238E27FC236}">
                <a16:creationId xmlns:a16="http://schemas.microsoft.com/office/drawing/2014/main" id="{B3F09C22-6912-90F6-B897-2A66000E6379}"/>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5">
            <a:extLst>
              <a:ext uri="{FF2B5EF4-FFF2-40B4-BE49-F238E27FC236}">
                <a16:creationId xmlns:a16="http://schemas.microsoft.com/office/drawing/2014/main" id="{9A679596-08F4-1D8A-1768-5B3902086855}"/>
              </a:ext>
            </a:extLst>
          </p:cNvPr>
          <p:cNvSpPr>
            <a:spLocks noGrp="1" noChangeArrowheads="1"/>
          </p:cNvSpPr>
          <p:nvPr>
            <p:ph type="sldNum" idx="12"/>
          </p:nvPr>
        </p:nvSpPr>
        <p:spPr>
          <a:ln/>
        </p:spPr>
        <p:txBody>
          <a:bodyPr/>
          <a:lstStyle>
            <a:lvl1pPr>
              <a:defRPr/>
            </a:lvl1pPr>
          </a:lstStyle>
          <a:p>
            <a:pPr>
              <a:defRPr/>
            </a:pPr>
            <a:fld id="{A32ED54E-42E3-604F-9A8F-694CDC0726C7}" type="slidenum">
              <a:rPr lang="en-US" altLang="en-US"/>
              <a:pPr>
                <a:defRPr/>
              </a:pPr>
              <a:t>‹#›</a:t>
            </a:fld>
            <a:endParaRPr lang="en-US" altLang="en-US"/>
          </a:p>
        </p:txBody>
      </p:sp>
    </p:spTree>
    <p:extLst>
      <p:ext uri="{BB962C8B-B14F-4D97-AF65-F5344CB8AC3E}">
        <p14:creationId xmlns:p14="http://schemas.microsoft.com/office/powerpoint/2010/main" val="25128147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38200" y="1825625"/>
            <a:ext cx="5180013" cy="4349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70613" y="1825625"/>
            <a:ext cx="5181600" cy="434975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3">
            <a:extLst>
              <a:ext uri="{FF2B5EF4-FFF2-40B4-BE49-F238E27FC236}">
                <a16:creationId xmlns:a16="http://schemas.microsoft.com/office/drawing/2014/main" id="{C6249801-27A3-7829-97EA-D18CA7AE91D8}"/>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6" name="Rectangle 4">
            <a:extLst>
              <a:ext uri="{FF2B5EF4-FFF2-40B4-BE49-F238E27FC236}">
                <a16:creationId xmlns:a16="http://schemas.microsoft.com/office/drawing/2014/main" id="{7EA210BB-59A2-EAD0-F6BC-8060B795F372}"/>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7" name="Rectangle 5">
            <a:extLst>
              <a:ext uri="{FF2B5EF4-FFF2-40B4-BE49-F238E27FC236}">
                <a16:creationId xmlns:a16="http://schemas.microsoft.com/office/drawing/2014/main" id="{58F2887E-026B-83B6-5E57-A1837B95324B}"/>
              </a:ext>
            </a:extLst>
          </p:cNvPr>
          <p:cNvSpPr>
            <a:spLocks noGrp="1" noChangeArrowheads="1"/>
          </p:cNvSpPr>
          <p:nvPr>
            <p:ph type="sldNum" idx="12"/>
          </p:nvPr>
        </p:nvSpPr>
        <p:spPr>
          <a:ln/>
        </p:spPr>
        <p:txBody>
          <a:bodyPr/>
          <a:lstStyle>
            <a:lvl1pPr>
              <a:defRPr/>
            </a:lvl1pPr>
          </a:lstStyle>
          <a:p>
            <a:pPr>
              <a:defRPr/>
            </a:pPr>
            <a:fld id="{20C98219-F06D-AD43-A0F4-12040268F9DB}" type="slidenum">
              <a:rPr lang="en-US" altLang="en-US"/>
              <a:pPr>
                <a:defRPr/>
              </a:pPr>
              <a:t>‹#›</a:t>
            </a:fld>
            <a:endParaRPr lang="en-US" altLang="en-US"/>
          </a:p>
        </p:txBody>
      </p:sp>
    </p:spTree>
    <p:extLst>
      <p:ext uri="{BB962C8B-B14F-4D97-AF65-F5344CB8AC3E}">
        <p14:creationId xmlns:p14="http://schemas.microsoft.com/office/powerpoint/2010/main" val="39803531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3">
            <a:extLst>
              <a:ext uri="{FF2B5EF4-FFF2-40B4-BE49-F238E27FC236}">
                <a16:creationId xmlns:a16="http://schemas.microsoft.com/office/drawing/2014/main" id="{55E6572E-2545-1A1C-8CA9-C4FB912E3F64}"/>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8" name="Rectangle 4">
            <a:extLst>
              <a:ext uri="{FF2B5EF4-FFF2-40B4-BE49-F238E27FC236}">
                <a16:creationId xmlns:a16="http://schemas.microsoft.com/office/drawing/2014/main" id="{FAA32B21-CD3C-12D8-501D-5BAF773C3B12}"/>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9" name="Rectangle 5">
            <a:extLst>
              <a:ext uri="{FF2B5EF4-FFF2-40B4-BE49-F238E27FC236}">
                <a16:creationId xmlns:a16="http://schemas.microsoft.com/office/drawing/2014/main" id="{AB2D7D12-4A8F-3088-9CC3-698ABE9A20C9}"/>
              </a:ext>
            </a:extLst>
          </p:cNvPr>
          <p:cNvSpPr>
            <a:spLocks noGrp="1" noChangeArrowheads="1"/>
          </p:cNvSpPr>
          <p:nvPr>
            <p:ph type="sldNum" idx="12"/>
          </p:nvPr>
        </p:nvSpPr>
        <p:spPr>
          <a:ln/>
        </p:spPr>
        <p:txBody>
          <a:bodyPr/>
          <a:lstStyle>
            <a:lvl1pPr>
              <a:defRPr/>
            </a:lvl1pPr>
          </a:lstStyle>
          <a:p>
            <a:pPr>
              <a:defRPr/>
            </a:pPr>
            <a:fld id="{EA2E1F77-F252-6940-9B5A-E0A5FF2C424B}" type="slidenum">
              <a:rPr lang="en-US" altLang="en-US"/>
              <a:pPr>
                <a:defRPr/>
              </a:pPr>
              <a:t>‹#›</a:t>
            </a:fld>
            <a:endParaRPr lang="en-US" altLang="en-US"/>
          </a:p>
        </p:txBody>
      </p:sp>
    </p:spTree>
    <p:extLst>
      <p:ext uri="{BB962C8B-B14F-4D97-AF65-F5344CB8AC3E}">
        <p14:creationId xmlns:p14="http://schemas.microsoft.com/office/powerpoint/2010/main" val="28244836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3">
            <a:extLst>
              <a:ext uri="{FF2B5EF4-FFF2-40B4-BE49-F238E27FC236}">
                <a16:creationId xmlns:a16="http://schemas.microsoft.com/office/drawing/2014/main" id="{E1A7009D-C40D-10FB-7554-7FF0169FB85E}"/>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4" name="Rectangle 4">
            <a:extLst>
              <a:ext uri="{FF2B5EF4-FFF2-40B4-BE49-F238E27FC236}">
                <a16:creationId xmlns:a16="http://schemas.microsoft.com/office/drawing/2014/main" id="{B12164B9-E07E-19BF-81FE-3A0076EE2762}"/>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5" name="Rectangle 5">
            <a:extLst>
              <a:ext uri="{FF2B5EF4-FFF2-40B4-BE49-F238E27FC236}">
                <a16:creationId xmlns:a16="http://schemas.microsoft.com/office/drawing/2014/main" id="{1CDB44DE-5DFF-5A6F-A2E9-74209899911B}"/>
              </a:ext>
            </a:extLst>
          </p:cNvPr>
          <p:cNvSpPr>
            <a:spLocks noGrp="1" noChangeArrowheads="1"/>
          </p:cNvSpPr>
          <p:nvPr>
            <p:ph type="sldNum" idx="12"/>
          </p:nvPr>
        </p:nvSpPr>
        <p:spPr>
          <a:ln/>
        </p:spPr>
        <p:txBody>
          <a:bodyPr/>
          <a:lstStyle>
            <a:lvl1pPr>
              <a:defRPr/>
            </a:lvl1pPr>
          </a:lstStyle>
          <a:p>
            <a:pPr>
              <a:defRPr/>
            </a:pPr>
            <a:fld id="{D45BB68B-FDE4-9740-804E-1BD15308A0F0}" type="slidenum">
              <a:rPr lang="en-US" altLang="en-US"/>
              <a:pPr>
                <a:defRPr/>
              </a:pPr>
              <a:t>‹#›</a:t>
            </a:fld>
            <a:endParaRPr lang="en-US" altLang="en-US"/>
          </a:p>
        </p:txBody>
      </p:sp>
    </p:spTree>
    <p:extLst>
      <p:ext uri="{BB962C8B-B14F-4D97-AF65-F5344CB8AC3E}">
        <p14:creationId xmlns:p14="http://schemas.microsoft.com/office/powerpoint/2010/main" val="2987355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GB"/>
              <a:t>Click to edit Master text styles</a:t>
            </a:r>
          </a:p>
        </p:txBody>
      </p:sp>
      <p:sp>
        <p:nvSpPr>
          <p:cNvPr id="4" name="Rectangle 2">
            <a:extLst>
              <a:ext uri="{FF2B5EF4-FFF2-40B4-BE49-F238E27FC236}">
                <a16:creationId xmlns:a16="http://schemas.microsoft.com/office/drawing/2014/main" id="{F441A315-C428-6CFB-2C8D-1FBEA7C1C36E}"/>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3">
            <a:extLst>
              <a:ext uri="{FF2B5EF4-FFF2-40B4-BE49-F238E27FC236}">
                <a16:creationId xmlns:a16="http://schemas.microsoft.com/office/drawing/2014/main" id="{1B2A566D-7828-1A66-BDB7-FF39C127AF7E}"/>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4">
            <a:extLst>
              <a:ext uri="{FF2B5EF4-FFF2-40B4-BE49-F238E27FC236}">
                <a16:creationId xmlns:a16="http://schemas.microsoft.com/office/drawing/2014/main" id="{EB4B75E2-E8ED-1EFC-64E2-C56073DF651E}"/>
              </a:ext>
            </a:extLst>
          </p:cNvPr>
          <p:cNvSpPr>
            <a:spLocks noGrp="1" noChangeArrowheads="1"/>
          </p:cNvSpPr>
          <p:nvPr>
            <p:ph type="sldNum" idx="12"/>
          </p:nvPr>
        </p:nvSpPr>
        <p:spPr>
          <a:ln/>
        </p:spPr>
        <p:txBody>
          <a:bodyPr/>
          <a:lstStyle>
            <a:lvl1pPr>
              <a:defRPr/>
            </a:lvl1pPr>
          </a:lstStyle>
          <a:p>
            <a:pPr>
              <a:defRPr/>
            </a:pPr>
            <a:fld id="{62022731-9663-3148-961D-11C6B97D5185}" type="slidenum">
              <a:rPr lang="en-US" altLang="en-US"/>
              <a:pPr>
                <a:defRPr/>
              </a:pPr>
              <a:t>‹#›</a:t>
            </a:fld>
            <a:endParaRPr lang="en-US" altLang="en-US"/>
          </a:p>
        </p:txBody>
      </p:sp>
    </p:spTree>
    <p:extLst>
      <p:ext uri="{BB962C8B-B14F-4D97-AF65-F5344CB8AC3E}">
        <p14:creationId xmlns:p14="http://schemas.microsoft.com/office/powerpoint/2010/main" val="288538445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F58F1250-9C7F-976F-8B34-B88485384BB9}"/>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3" name="Rectangle 4">
            <a:extLst>
              <a:ext uri="{FF2B5EF4-FFF2-40B4-BE49-F238E27FC236}">
                <a16:creationId xmlns:a16="http://schemas.microsoft.com/office/drawing/2014/main" id="{F1DB15C6-1651-12CE-C85F-3A3BAA5AF3E8}"/>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4" name="Rectangle 5">
            <a:extLst>
              <a:ext uri="{FF2B5EF4-FFF2-40B4-BE49-F238E27FC236}">
                <a16:creationId xmlns:a16="http://schemas.microsoft.com/office/drawing/2014/main" id="{B2955ED8-F312-6C49-0190-06C1676B8ECE}"/>
              </a:ext>
            </a:extLst>
          </p:cNvPr>
          <p:cNvSpPr>
            <a:spLocks noGrp="1" noChangeArrowheads="1"/>
          </p:cNvSpPr>
          <p:nvPr>
            <p:ph type="sldNum" idx="12"/>
          </p:nvPr>
        </p:nvSpPr>
        <p:spPr>
          <a:ln/>
        </p:spPr>
        <p:txBody>
          <a:bodyPr/>
          <a:lstStyle>
            <a:lvl1pPr>
              <a:defRPr/>
            </a:lvl1pPr>
          </a:lstStyle>
          <a:p>
            <a:pPr>
              <a:defRPr/>
            </a:pPr>
            <a:fld id="{901F2F64-DA78-C142-8EC2-81F159EBB532}" type="slidenum">
              <a:rPr lang="en-US" altLang="en-US"/>
              <a:pPr>
                <a:defRPr/>
              </a:pPr>
              <a:t>‹#›</a:t>
            </a:fld>
            <a:endParaRPr lang="en-US" altLang="en-US"/>
          </a:p>
        </p:txBody>
      </p:sp>
    </p:spTree>
    <p:extLst>
      <p:ext uri="{BB962C8B-B14F-4D97-AF65-F5344CB8AC3E}">
        <p14:creationId xmlns:p14="http://schemas.microsoft.com/office/powerpoint/2010/main" val="2654977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Rectangle 3">
            <a:extLst>
              <a:ext uri="{FF2B5EF4-FFF2-40B4-BE49-F238E27FC236}">
                <a16:creationId xmlns:a16="http://schemas.microsoft.com/office/drawing/2014/main" id="{43D13670-8FF7-9688-817D-1C42008EC2BF}"/>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6" name="Rectangle 4">
            <a:extLst>
              <a:ext uri="{FF2B5EF4-FFF2-40B4-BE49-F238E27FC236}">
                <a16:creationId xmlns:a16="http://schemas.microsoft.com/office/drawing/2014/main" id="{AA5E055E-1D89-131E-19FC-2FFEAA2FE853}"/>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7" name="Rectangle 5">
            <a:extLst>
              <a:ext uri="{FF2B5EF4-FFF2-40B4-BE49-F238E27FC236}">
                <a16:creationId xmlns:a16="http://schemas.microsoft.com/office/drawing/2014/main" id="{C0AE14BC-CF5A-151C-F3FA-C6761B453428}"/>
              </a:ext>
            </a:extLst>
          </p:cNvPr>
          <p:cNvSpPr>
            <a:spLocks noGrp="1" noChangeArrowheads="1"/>
          </p:cNvSpPr>
          <p:nvPr>
            <p:ph type="sldNum" idx="12"/>
          </p:nvPr>
        </p:nvSpPr>
        <p:spPr>
          <a:ln/>
        </p:spPr>
        <p:txBody>
          <a:bodyPr/>
          <a:lstStyle>
            <a:lvl1pPr>
              <a:defRPr/>
            </a:lvl1pPr>
          </a:lstStyle>
          <a:p>
            <a:pPr>
              <a:defRPr/>
            </a:pPr>
            <a:fld id="{63990B71-8067-D64E-A522-11CE2B86364D}" type="slidenum">
              <a:rPr lang="en-US" altLang="en-US"/>
              <a:pPr>
                <a:defRPr/>
              </a:pPr>
              <a:t>‹#›</a:t>
            </a:fld>
            <a:endParaRPr lang="en-US" altLang="en-US"/>
          </a:p>
        </p:txBody>
      </p:sp>
    </p:spTree>
    <p:extLst>
      <p:ext uri="{BB962C8B-B14F-4D97-AF65-F5344CB8AC3E}">
        <p14:creationId xmlns:p14="http://schemas.microsoft.com/office/powerpoint/2010/main" val="415422295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Rectangle 3">
            <a:extLst>
              <a:ext uri="{FF2B5EF4-FFF2-40B4-BE49-F238E27FC236}">
                <a16:creationId xmlns:a16="http://schemas.microsoft.com/office/drawing/2014/main" id="{4ABF649A-BA96-1535-ED74-431E788F9046}"/>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6" name="Rectangle 4">
            <a:extLst>
              <a:ext uri="{FF2B5EF4-FFF2-40B4-BE49-F238E27FC236}">
                <a16:creationId xmlns:a16="http://schemas.microsoft.com/office/drawing/2014/main" id="{0A1B9776-95F2-4F5B-3054-F735446A186E}"/>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7" name="Rectangle 5">
            <a:extLst>
              <a:ext uri="{FF2B5EF4-FFF2-40B4-BE49-F238E27FC236}">
                <a16:creationId xmlns:a16="http://schemas.microsoft.com/office/drawing/2014/main" id="{C3887CF9-BCD1-C7FF-7A18-1994EDADB1B3}"/>
              </a:ext>
            </a:extLst>
          </p:cNvPr>
          <p:cNvSpPr>
            <a:spLocks noGrp="1" noChangeArrowheads="1"/>
          </p:cNvSpPr>
          <p:nvPr>
            <p:ph type="sldNum" idx="12"/>
          </p:nvPr>
        </p:nvSpPr>
        <p:spPr>
          <a:ln/>
        </p:spPr>
        <p:txBody>
          <a:bodyPr/>
          <a:lstStyle>
            <a:lvl1pPr>
              <a:defRPr/>
            </a:lvl1pPr>
          </a:lstStyle>
          <a:p>
            <a:pPr>
              <a:defRPr/>
            </a:pPr>
            <a:fld id="{C20E90A2-0BDC-0247-BB4B-4FA951315189}" type="slidenum">
              <a:rPr lang="en-US" altLang="en-US"/>
              <a:pPr>
                <a:defRPr/>
              </a:pPr>
              <a:t>‹#›</a:t>
            </a:fld>
            <a:endParaRPr lang="en-US" altLang="en-US"/>
          </a:p>
        </p:txBody>
      </p:sp>
    </p:spTree>
    <p:extLst>
      <p:ext uri="{BB962C8B-B14F-4D97-AF65-F5344CB8AC3E}">
        <p14:creationId xmlns:p14="http://schemas.microsoft.com/office/powerpoint/2010/main" val="225805408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a:extLst>
              <a:ext uri="{FF2B5EF4-FFF2-40B4-BE49-F238E27FC236}">
                <a16:creationId xmlns:a16="http://schemas.microsoft.com/office/drawing/2014/main" id="{606E71AE-0BCC-8EED-A303-D17FA2E5CC98}"/>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4">
            <a:extLst>
              <a:ext uri="{FF2B5EF4-FFF2-40B4-BE49-F238E27FC236}">
                <a16:creationId xmlns:a16="http://schemas.microsoft.com/office/drawing/2014/main" id="{9BCA1E0B-043F-B4E7-25F5-854C9A14B4C6}"/>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5">
            <a:extLst>
              <a:ext uri="{FF2B5EF4-FFF2-40B4-BE49-F238E27FC236}">
                <a16:creationId xmlns:a16="http://schemas.microsoft.com/office/drawing/2014/main" id="{095ACCAF-6044-3AB1-C6B0-A231FF84FDAB}"/>
              </a:ext>
            </a:extLst>
          </p:cNvPr>
          <p:cNvSpPr>
            <a:spLocks noGrp="1" noChangeArrowheads="1"/>
          </p:cNvSpPr>
          <p:nvPr>
            <p:ph type="sldNum" idx="12"/>
          </p:nvPr>
        </p:nvSpPr>
        <p:spPr>
          <a:ln/>
        </p:spPr>
        <p:txBody>
          <a:bodyPr/>
          <a:lstStyle>
            <a:lvl1pPr>
              <a:defRPr/>
            </a:lvl1pPr>
          </a:lstStyle>
          <a:p>
            <a:pPr>
              <a:defRPr/>
            </a:pPr>
            <a:fld id="{D721EF42-30D4-FE46-A618-857B10727D41}" type="slidenum">
              <a:rPr lang="en-US" altLang="en-US"/>
              <a:pPr>
                <a:defRPr/>
              </a:pPr>
              <a:t>‹#›</a:t>
            </a:fld>
            <a:endParaRPr lang="en-US" altLang="en-US"/>
          </a:p>
        </p:txBody>
      </p:sp>
    </p:spTree>
    <p:extLst>
      <p:ext uri="{BB962C8B-B14F-4D97-AF65-F5344CB8AC3E}">
        <p14:creationId xmlns:p14="http://schemas.microsoft.com/office/powerpoint/2010/main" val="419455564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7313" cy="5810250"/>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02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Rectangle 3">
            <a:extLst>
              <a:ext uri="{FF2B5EF4-FFF2-40B4-BE49-F238E27FC236}">
                <a16:creationId xmlns:a16="http://schemas.microsoft.com/office/drawing/2014/main" id="{0FC43904-3654-7D02-28E0-E507E0CBB37C}"/>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5" name="Rectangle 4">
            <a:extLst>
              <a:ext uri="{FF2B5EF4-FFF2-40B4-BE49-F238E27FC236}">
                <a16:creationId xmlns:a16="http://schemas.microsoft.com/office/drawing/2014/main" id="{37733DA7-A95F-DE8D-1295-5A8CF7B3CE29}"/>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6" name="Rectangle 5">
            <a:extLst>
              <a:ext uri="{FF2B5EF4-FFF2-40B4-BE49-F238E27FC236}">
                <a16:creationId xmlns:a16="http://schemas.microsoft.com/office/drawing/2014/main" id="{CD9480B8-AF2B-C7C5-BB3B-362C6610B641}"/>
              </a:ext>
            </a:extLst>
          </p:cNvPr>
          <p:cNvSpPr>
            <a:spLocks noGrp="1" noChangeArrowheads="1"/>
          </p:cNvSpPr>
          <p:nvPr>
            <p:ph type="sldNum" idx="12"/>
          </p:nvPr>
        </p:nvSpPr>
        <p:spPr>
          <a:ln/>
        </p:spPr>
        <p:txBody>
          <a:bodyPr/>
          <a:lstStyle>
            <a:lvl1pPr>
              <a:defRPr/>
            </a:lvl1pPr>
          </a:lstStyle>
          <a:p>
            <a:pPr>
              <a:defRPr/>
            </a:pPr>
            <a:fld id="{B9CE1FF9-4DDD-BE4E-8B72-BF4D3F596CAD}" type="slidenum">
              <a:rPr lang="en-US" altLang="en-US"/>
              <a:pPr>
                <a:defRPr/>
              </a:pPr>
              <a:t>‹#›</a:t>
            </a:fld>
            <a:endParaRPr lang="en-US" altLang="en-US"/>
          </a:p>
        </p:txBody>
      </p:sp>
    </p:spTree>
    <p:extLst>
      <p:ext uri="{BB962C8B-B14F-4D97-AF65-F5344CB8AC3E}">
        <p14:creationId xmlns:p14="http://schemas.microsoft.com/office/powerpoint/2010/main" val="845928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09600" y="1604963"/>
            <a:ext cx="5408613" cy="39751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70613" y="1604963"/>
            <a:ext cx="5410200" cy="39751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Rectangle 2">
            <a:extLst>
              <a:ext uri="{FF2B5EF4-FFF2-40B4-BE49-F238E27FC236}">
                <a16:creationId xmlns:a16="http://schemas.microsoft.com/office/drawing/2014/main" id="{29ACBC95-D577-53A4-B3E6-8EE56DE31C9F}"/>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6" name="Rectangle 3">
            <a:extLst>
              <a:ext uri="{FF2B5EF4-FFF2-40B4-BE49-F238E27FC236}">
                <a16:creationId xmlns:a16="http://schemas.microsoft.com/office/drawing/2014/main" id="{0EEDD3D8-91D2-BF19-F4FA-960527B76C71}"/>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7" name="Rectangle 4">
            <a:extLst>
              <a:ext uri="{FF2B5EF4-FFF2-40B4-BE49-F238E27FC236}">
                <a16:creationId xmlns:a16="http://schemas.microsoft.com/office/drawing/2014/main" id="{60F5E301-53D7-023E-5766-00843175C99E}"/>
              </a:ext>
            </a:extLst>
          </p:cNvPr>
          <p:cNvSpPr>
            <a:spLocks noGrp="1" noChangeArrowheads="1"/>
          </p:cNvSpPr>
          <p:nvPr>
            <p:ph type="sldNum" idx="12"/>
          </p:nvPr>
        </p:nvSpPr>
        <p:spPr>
          <a:ln/>
        </p:spPr>
        <p:txBody>
          <a:bodyPr/>
          <a:lstStyle>
            <a:lvl1pPr>
              <a:defRPr/>
            </a:lvl1pPr>
          </a:lstStyle>
          <a:p>
            <a:pPr>
              <a:defRPr/>
            </a:pPr>
            <a:fld id="{D16C53E1-C104-0145-9B6B-DCE0E457939E}" type="slidenum">
              <a:rPr lang="en-US" altLang="en-US"/>
              <a:pPr>
                <a:defRPr/>
              </a:pPr>
              <a:t>‹#›</a:t>
            </a:fld>
            <a:endParaRPr lang="en-US" altLang="en-US"/>
          </a:p>
        </p:txBody>
      </p:sp>
    </p:spTree>
    <p:extLst>
      <p:ext uri="{BB962C8B-B14F-4D97-AF65-F5344CB8AC3E}">
        <p14:creationId xmlns:p14="http://schemas.microsoft.com/office/powerpoint/2010/main" val="1726485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Rectangle 2">
            <a:extLst>
              <a:ext uri="{FF2B5EF4-FFF2-40B4-BE49-F238E27FC236}">
                <a16:creationId xmlns:a16="http://schemas.microsoft.com/office/drawing/2014/main" id="{280DDB5D-83BE-B8B0-ED11-382423379FED}"/>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8" name="Rectangle 3">
            <a:extLst>
              <a:ext uri="{FF2B5EF4-FFF2-40B4-BE49-F238E27FC236}">
                <a16:creationId xmlns:a16="http://schemas.microsoft.com/office/drawing/2014/main" id="{10B8BA7B-8CDA-FEEB-3F97-51E7EB32A155}"/>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9" name="Rectangle 4">
            <a:extLst>
              <a:ext uri="{FF2B5EF4-FFF2-40B4-BE49-F238E27FC236}">
                <a16:creationId xmlns:a16="http://schemas.microsoft.com/office/drawing/2014/main" id="{7139E3CF-5BDD-3FE1-4FF0-FDBA95CD67F4}"/>
              </a:ext>
            </a:extLst>
          </p:cNvPr>
          <p:cNvSpPr>
            <a:spLocks noGrp="1" noChangeArrowheads="1"/>
          </p:cNvSpPr>
          <p:nvPr>
            <p:ph type="sldNum" idx="12"/>
          </p:nvPr>
        </p:nvSpPr>
        <p:spPr>
          <a:ln/>
        </p:spPr>
        <p:txBody>
          <a:bodyPr/>
          <a:lstStyle>
            <a:lvl1pPr>
              <a:defRPr/>
            </a:lvl1pPr>
          </a:lstStyle>
          <a:p>
            <a:pPr>
              <a:defRPr/>
            </a:pPr>
            <a:fld id="{DC325A78-3F46-7041-8965-E8ED2F0FC403}" type="slidenum">
              <a:rPr lang="en-US" altLang="en-US"/>
              <a:pPr>
                <a:defRPr/>
              </a:pPr>
              <a:t>‹#›</a:t>
            </a:fld>
            <a:endParaRPr lang="en-US" altLang="en-US"/>
          </a:p>
        </p:txBody>
      </p:sp>
    </p:spTree>
    <p:extLst>
      <p:ext uri="{BB962C8B-B14F-4D97-AF65-F5344CB8AC3E}">
        <p14:creationId xmlns:p14="http://schemas.microsoft.com/office/powerpoint/2010/main" val="1888890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Rectangle 2">
            <a:extLst>
              <a:ext uri="{FF2B5EF4-FFF2-40B4-BE49-F238E27FC236}">
                <a16:creationId xmlns:a16="http://schemas.microsoft.com/office/drawing/2014/main" id="{953AAEEA-A93C-0088-A187-0CBB5157067A}"/>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4" name="Rectangle 3">
            <a:extLst>
              <a:ext uri="{FF2B5EF4-FFF2-40B4-BE49-F238E27FC236}">
                <a16:creationId xmlns:a16="http://schemas.microsoft.com/office/drawing/2014/main" id="{49873D3D-355E-3388-AEC5-5661CB5C8BF1}"/>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5" name="Rectangle 4">
            <a:extLst>
              <a:ext uri="{FF2B5EF4-FFF2-40B4-BE49-F238E27FC236}">
                <a16:creationId xmlns:a16="http://schemas.microsoft.com/office/drawing/2014/main" id="{A771622B-67D9-F9EE-6E2C-98EB3BD9E2F9}"/>
              </a:ext>
            </a:extLst>
          </p:cNvPr>
          <p:cNvSpPr>
            <a:spLocks noGrp="1" noChangeArrowheads="1"/>
          </p:cNvSpPr>
          <p:nvPr>
            <p:ph type="sldNum" idx="12"/>
          </p:nvPr>
        </p:nvSpPr>
        <p:spPr>
          <a:ln/>
        </p:spPr>
        <p:txBody>
          <a:bodyPr/>
          <a:lstStyle>
            <a:lvl1pPr>
              <a:defRPr/>
            </a:lvl1pPr>
          </a:lstStyle>
          <a:p>
            <a:pPr>
              <a:defRPr/>
            </a:pPr>
            <a:fld id="{E7CE7ADB-F270-A94D-8809-7ECE265A648D}" type="slidenum">
              <a:rPr lang="en-US" altLang="en-US"/>
              <a:pPr>
                <a:defRPr/>
              </a:pPr>
              <a:t>‹#›</a:t>
            </a:fld>
            <a:endParaRPr lang="en-US" altLang="en-US"/>
          </a:p>
        </p:txBody>
      </p:sp>
    </p:spTree>
    <p:extLst>
      <p:ext uri="{BB962C8B-B14F-4D97-AF65-F5344CB8AC3E}">
        <p14:creationId xmlns:p14="http://schemas.microsoft.com/office/powerpoint/2010/main" val="1834571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a:extLst>
              <a:ext uri="{FF2B5EF4-FFF2-40B4-BE49-F238E27FC236}">
                <a16:creationId xmlns:a16="http://schemas.microsoft.com/office/drawing/2014/main" id="{68F34C71-D1BA-0FEE-F953-863E4E1FDE6B}"/>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3" name="Rectangle 3">
            <a:extLst>
              <a:ext uri="{FF2B5EF4-FFF2-40B4-BE49-F238E27FC236}">
                <a16:creationId xmlns:a16="http://schemas.microsoft.com/office/drawing/2014/main" id="{5E3DD7E3-3666-9D0B-3B5D-AA030FD6A12E}"/>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4" name="Rectangle 4">
            <a:extLst>
              <a:ext uri="{FF2B5EF4-FFF2-40B4-BE49-F238E27FC236}">
                <a16:creationId xmlns:a16="http://schemas.microsoft.com/office/drawing/2014/main" id="{8E5A9167-40A0-EDEA-060E-ADAB17EE1383}"/>
              </a:ext>
            </a:extLst>
          </p:cNvPr>
          <p:cNvSpPr>
            <a:spLocks noGrp="1" noChangeArrowheads="1"/>
          </p:cNvSpPr>
          <p:nvPr>
            <p:ph type="sldNum" idx="12"/>
          </p:nvPr>
        </p:nvSpPr>
        <p:spPr>
          <a:ln/>
        </p:spPr>
        <p:txBody>
          <a:bodyPr/>
          <a:lstStyle>
            <a:lvl1pPr>
              <a:defRPr/>
            </a:lvl1pPr>
          </a:lstStyle>
          <a:p>
            <a:pPr>
              <a:defRPr/>
            </a:pPr>
            <a:fld id="{C8B4C1CF-A005-F743-ACEB-FDA8A88ED805}" type="slidenum">
              <a:rPr lang="en-US" altLang="en-US"/>
              <a:pPr>
                <a:defRPr/>
              </a:pPr>
              <a:t>‹#›</a:t>
            </a:fld>
            <a:endParaRPr lang="en-US" altLang="en-US"/>
          </a:p>
        </p:txBody>
      </p:sp>
    </p:spTree>
    <p:extLst>
      <p:ext uri="{BB962C8B-B14F-4D97-AF65-F5344CB8AC3E}">
        <p14:creationId xmlns:p14="http://schemas.microsoft.com/office/powerpoint/2010/main" val="28131249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Rectangle 2">
            <a:extLst>
              <a:ext uri="{FF2B5EF4-FFF2-40B4-BE49-F238E27FC236}">
                <a16:creationId xmlns:a16="http://schemas.microsoft.com/office/drawing/2014/main" id="{E7FD77BD-0707-26DB-EE15-767EF3F8B082}"/>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6" name="Rectangle 3">
            <a:extLst>
              <a:ext uri="{FF2B5EF4-FFF2-40B4-BE49-F238E27FC236}">
                <a16:creationId xmlns:a16="http://schemas.microsoft.com/office/drawing/2014/main" id="{8BE0B023-4497-C175-7505-89C0B44F35C7}"/>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7" name="Rectangle 4">
            <a:extLst>
              <a:ext uri="{FF2B5EF4-FFF2-40B4-BE49-F238E27FC236}">
                <a16:creationId xmlns:a16="http://schemas.microsoft.com/office/drawing/2014/main" id="{2489F79E-6142-B7EB-555F-90A39E0B5D99}"/>
              </a:ext>
            </a:extLst>
          </p:cNvPr>
          <p:cNvSpPr>
            <a:spLocks noGrp="1" noChangeArrowheads="1"/>
          </p:cNvSpPr>
          <p:nvPr>
            <p:ph type="sldNum" idx="12"/>
          </p:nvPr>
        </p:nvSpPr>
        <p:spPr>
          <a:ln/>
        </p:spPr>
        <p:txBody>
          <a:bodyPr/>
          <a:lstStyle>
            <a:lvl1pPr>
              <a:defRPr/>
            </a:lvl1pPr>
          </a:lstStyle>
          <a:p>
            <a:pPr>
              <a:defRPr/>
            </a:pPr>
            <a:fld id="{5EBF46E4-7CB7-3F43-BD17-38DE8E45E062}" type="slidenum">
              <a:rPr lang="en-US" altLang="en-US"/>
              <a:pPr>
                <a:defRPr/>
              </a:pPr>
              <a:t>‹#›</a:t>
            </a:fld>
            <a:endParaRPr lang="en-US" altLang="en-US"/>
          </a:p>
        </p:txBody>
      </p:sp>
    </p:spTree>
    <p:extLst>
      <p:ext uri="{BB962C8B-B14F-4D97-AF65-F5344CB8AC3E}">
        <p14:creationId xmlns:p14="http://schemas.microsoft.com/office/powerpoint/2010/main" val="638409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lstStyle>
            <a:lvl1pPr>
              <a:defRPr sz="3200"/>
            </a:lvl1pPr>
          </a:lstStyle>
          <a:p>
            <a:r>
              <a:rPr lang="en-GB"/>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Rectangle 2">
            <a:extLst>
              <a:ext uri="{FF2B5EF4-FFF2-40B4-BE49-F238E27FC236}">
                <a16:creationId xmlns:a16="http://schemas.microsoft.com/office/drawing/2014/main" id="{E220941C-8C5E-2921-525A-8ED5011047F4}"/>
              </a:ext>
            </a:extLst>
          </p:cNvPr>
          <p:cNvSpPr>
            <a:spLocks noGrp="1" noChangeArrowheads="1"/>
          </p:cNvSpPr>
          <p:nvPr>
            <p:ph type="dt" idx="10"/>
          </p:nvPr>
        </p:nvSpPr>
        <p:spPr>
          <a:ln/>
        </p:spPr>
        <p:txBody>
          <a:bodyPr/>
          <a:lstStyle>
            <a:lvl1pPr>
              <a:defRPr/>
            </a:lvl1pPr>
          </a:lstStyle>
          <a:p>
            <a:pPr>
              <a:defRPr/>
            </a:pPr>
            <a:endParaRPr lang="en-GB" altLang="en-US"/>
          </a:p>
        </p:txBody>
      </p:sp>
      <p:sp>
        <p:nvSpPr>
          <p:cNvPr id="6" name="Rectangle 3">
            <a:extLst>
              <a:ext uri="{FF2B5EF4-FFF2-40B4-BE49-F238E27FC236}">
                <a16:creationId xmlns:a16="http://schemas.microsoft.com/office/drawing/2014/main" id="{5E8AAA09-DABF-C734-9B50-576F567D8E12}"/>
              </a:ext>
            </a:extLst>
          </p:cNvPr>
          <p:cNvSpPr>
            <a:spLocks noGrp="1" noChangeArrowheads="1"/>
          </p:cNvSpPr>
          <p:nvPr>
            <p:ph type="ftr" idx="11"/>
          </p:nvPr>
        </p:nvSpPr>
        <p:spPr>
          <a:ln/>
        </p:spPr>
        <p:txBody>
          <a:bodyPr/>
          <a:lstStyle>
            <a:lvl1pPr>
              <a:defRPr/>
            </a:lvl1pPr>
          </a:lstStyle>
          <a:p>
            <a:pPr>
              <a:defRPr/>
            </a:pPr>
            <a:endParaRPr lang="en-GB" altLang="en-US"/>
          </a:p>
        </p:txBody>
      </p:sp>
      <p:sp>
        <p:nvSpPr>
          <p:cNvPr id="7" name="Rectangle 4">
            <a:extLst>
              <a:ext uri="{FF2B5EF4-FFF2-40B4-BE49-F238E27FC236}">
                <a16:creationId xmlns:a16="http://schemas.microsoft.com/office/drawing/2014/main" id="{6E8A68A3-C17C-5C29-ABA6-D5817AF818B6}"/>
              </a:ext>
            </a:extLst>
          </p:cNvPr>
          <p:cNvSpPr>
            <a:spLocks noGrp="1" noChangeArrowheads="1"/>
          </p:cNvSpPr>
          <p:nvPr>
            <p:ph type="sldNum" idx="12"/>
          </p:nvPr>
        </p:nvSpPr>
        <p:spPr>
          <a:ln/>
        </p:spPr>
        <p:txBody>
          <a:bodyPr/>
          <a:lstStyle>
            <a:lvl1pPr>
              <a:defRPr/>
            </a:lvl1pPr>
          </a:lstStyle>
          <a:p>
            <a:pPr>
              <a:defRPr/>
            </a:pPr>
            <a:fld id="{6266C62E-D664-0047-8F27-ADBCFCBDC990}" type="slidenum">
              <a:rPr lang="en-US" altLang="en-US"/>
              <a:pPr>
                <a:defRPr/>
              </a:pPr>
              <a:t>‹#›</a:t>
            </a:fld>
            <a:endParaRPr lang="en-US" altLang="en-US"/>
          </a:p>
        </p:txBody>
      </p:sp>
    </p:spTree>
    <p:extLst>
      <p:ext uri="{BB962C8B-B14F-4D97-AF65-F5344CB8AC3E}">
        <p14:creationId xmlns:p14="http://schemas.microsoft.com/office/powerpoint/2010/main" val="2754029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1">
            <a:extLst>
              <a:ext uri="{FF2B5EF4-FFF2-40B4-BE49-F238E27FC236}">
                <a16:creationId xmlns:a16="http://schemas.microsoft.com/office/drawing/2014/main" id="{35289FD4-0111-0261-62A4-E9B4E5D58247}"/>
              </a:ext>
            </a:extLst>
          </p:cNvPr>
          <p:cNvSpPr>
            <a:spLocks noGrp="1" noChangeArrowheads="1"/>
          </p:cNvSpPr>
          <p:nvPr>
            <p:ph type="title"/>
          </p:nvPr>
        </p:nvSpPr>
        <p:spPr bwMode="auto">
          <a:xfrm>
            <a:off x="1524000" y="1122363"/>
            <a:ext cx="9142413" cy="238601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en-GB" altLang="en-US"/>
              <a:t>Click to edit Master title style</a:t>
            </a:r>
          </a:p>
        </p:txBody>
      </p:sp>
      <p:sp>
        <p:nvSpPr>
          <p:cNvPr id="2" name="Rectangle 2">
            <a:extLst>
              <a:ext uri="{FF2B5EF4-FFF2-40B4-BE49-F238E27FC236}">
                <a16:creationId xmlns:a16="http://schemas.microsoft.com/office/drawing/2014/main" id="{C9E703F2-3A4A-3F76-285A-333154B2F028}"/>
              </a:ext>
            </a:extLst>
          </p:cNvPr>
          <p:cNvSpPr>
            <a:spLocks noGrp="1" noChangeArrowheads="1"/>
          </p:cNvSpPr>
          <p:nvPr>
            <p:ph type="dt"/>
          </p:nvPr>
        </p:nvSpPr>
        <p:spPr bwMode="auto">
          <a:xfrm>
            <a:off x="838200" y="6356350"/>
            <a:ext cx="2741613" cy="363538"/>
          </a:xfrm>
          <a:prstGeom prst="rect">
            <a:avLst/>
          </a:prstGeom>
          <a:noFill/>
          <a:ln>
            <a:noFill/>
          </a:ln>
          <a:effectLst/>
        </p:spPr>
        <p:txBody>
          <a:bodyPr vert="horz" wrap="square" lIns="91440" tIns="45720" rIns="91440" bIns="45720" numCol="1" anchor="ctr" anchorCtr="0" compatLnSpc="1">
            <a:prstTxWarp prst="textNoShape">
              <a:avLst/>
            </a:prstTxWarp>
          </a:bodyPr>
          <a:lstStyle>
            <a:lvl1pPr eaLnBrk="1" hangingPunct="1">
              <a:lnSpc>
                <a:spcPct val="100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200">
                <a:solidFill>
                  <a:srgbClr val="8B8B8B"/>
                </a:solidFill>
                <a:ea typeface="DejaVu Sans" charset="0"/>
                <a:cs typeface="DejaVu Sans" charset="0"/>
              </a:defRPr>
            </a:lvl1pPr>
          </a:lstStyle>
          <a:p>
            <a:pPr>
              <a:defRPr/>
            </a:pPr>
            <a:endParaRPr lang="en-GB" altLang="en-US"/>
          </a:p>
        </p:txBody>
      </p:sp>
      <p:sp>
        <p:nvSpPr>
          <p:cNvPr id="1027" name="Rectangle 3">
            <a:extLst>
              <a:ext uri="{FF2B5EF4-FFF2-40B4-BE49-F238E27FC236}">
                <a16:creationId xmlns:a16="http://schemas.microsoft.com/office/drawing/2014/main" id="{8F10109D-5567-9932-0E27-1D92D46F7F10}"/>
              </a:ext>
            </a:extLst>
          </p:cNvPr>
          <p:cNvSpPr>
            <a:spLocks noGrp="1" noChangeArrowheads="1"/>
          </p:cNvSpPr>
          <p:nvPr>
            <p:ph type="ftr"/>
          </p:nvPr>
        </p:nvSpPr>
        <p:spPr bwMode="auto">
          <a:xfrm>
            <a:off x="4038600" y="6356350"/>
            <a:ext cx="4113213" cy="363538"/>
          </a:xfrm>
          <a:prstGeom prst="rect">
            <a:avLst/>
          </a:prstGeom>
          <a:noFill/>
          <a:ln>
            <a:noFill/>
          </a:ln>
          <a:effectLst/>
        </p:spPr>
        <p:txBody>
          <a:bodyPr vert="horz" wrap="square" lIns="91440" tIns="45720" rIns="91440" bIns="45720" numCol="1" anchor="ctr" anchorCtr="0" compatLnSpc="1">
            <a:prstTxWarp prst="textNoShape">
              <a:avLst/>
            </a:prstTxWarp>
          </a:bodyPr>
          <a:lstStyle>
            <a:lvl1pPr algn="ctr" eaLnBrk="1">
              <a:lnSpc>
                <a:spcPct val="100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 pos="3657600" algn="l"/>
              </a:tabLst>
              <a:defRPr sz="1400">
                <a:solidFill>
                  <a:srgbClr val="000000"/>
                </a:solidFill>
                <a:ea typeface="DejaVu Sans" charset="0"/>
                <a:cs typeface="DejaVu Sans" charset="0"/>
              </a:defRPr>
            </a:lvl1pPr>
          </a:lstStyle>
          <a:p>
            <a:pPr>
              <a:defRPr/>
            </a:pPr>
            <a:endParaRPr lang="en-GB" altLang="en-US"/>
          </a:p>
        </p:txBody>
      </p:sp>
      <p:sp>
        <p:nvSpPr>
          <p:cNvPr id="1028" name="Rectangle 4">
            <a:extLst>
              <a:ext uri="{FF2B5EF4-FFF2-40B4-BE49-F238E27FC236}">
                <a16:creationId xmlns:a16="http://schemas.microsoft.com/office/drawing/2014/main" id="{87538333-B385-FCB5-3287-DD7891ED3372}"/>
              </a:ext>
            </a:extLst>
          </p:cNvPr>
          <p:cNvSpPr>
            <a:spLocks noGrp="1" noChangeArrowheads="1"/>
          </p:cNvSpPr>
          <p:nvPr>
            <p:ph type="sldNum"/>
          </p:nvPr>
        </p:nvSpPr>
        <p:spPr bwMode="auto">
          <a:xfrm>
            <a:off x="8610600" y="6356350"/>
            <a:ext cx="2741613" cy="363538"/>
          </a:xfrm>
          <a:prstGeom prst="rect">
            <a:avLst/>
          </a:prstGeom>
          <a:noFill/>
          <a:ln>
            <a:noFill/>
          </a:ln>
          <a:effectLst/>
        </p:spPr>
        <p:txBody>
          <a:bodyPr vert="horz" wrap="square" lIns="91440" tIns="45720" rIns="91440" bIns="45720" numCol="1" anchor="ctr" anchorCtr="0" compatLnSpc="1">
            <a:prstTxWarp prst="textNoShape">
              <a:avLst/>
            </a:prstTxWarp>
          </a:bodyPr>
          <a:lstStyle>
            <a:lvl1pPr algn="r" eaLnBrk="1" hangingPunct="1">
              <a:lnSpc>
                <a:spcPct val="100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200" smtClean="0">
                <a:solidFill>
                  <a:srgbClr val="8B8B8B"/>
                </a:solidFill>
                <a:ea typeface="DejaVu Sans" charset="0"/>
                <a:cs typeface="DejaVu Sans" charset="0"/>
              </a:defRPr>
            </a:lvl1pPr>
          </a:lstStyle>
          <a:p>
            <a:pPr>
              <a:defRPr/>
            </a:pPr>
            <a:fld id="{6FF6C711-32C3-0249-BF96-20E1F485311F}" type="slidenum">
              <a:rPr lang="en-US" altLang="en-US"/>
              <a:pPr>
                <a:defRPr/>
              </a:pPr>
              <a:t>‹#›</a:t>
            </a:fld>
            <a:endParaRPr lang="en-US" altLang="en-US"/>
          </a:p>
        </p:txBody>
      </p:sp>
      <p:sp>
        <p:nvSpPr>
          <p:cNvPr id="1030" name="Rectangle 5">
            <a:extLst>
              <a:ext uri="{FF2B5EF4-FFF2-40B4-BE49-F238E27FC236}">
                <a16:creationId xmlns:a16="http://schemas.microsoft.com/office/drawing/2014/main" id="{2AB71AA1-7031-DEE2-0BEE-3FE14FE5E8FA}"/>
              </a:ext>
            </a:extLst>
          </p:cNvPr>
          <p:cNvSpPr>
            <a:spLocks noGrp="1" noChangeArrowheads="1"/>
          </p:cNvSpPr>
          <p:nvPr>
            <p:ph type="body" idx="1"/>
          </p:nvPr>
        </p:nvSpPr>
        <p:spPr bwMode="auto">
          <a:xfrm>
            <a:off x="609600" y="1604963"/>
            <a:ext cx="10971213" cy="3975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8890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Tree>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p:txStyles>
    <p:titleStyle>
      <a:lvl1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kern="1200">
          <a:solidFill>
            <a:srgbClr val="000000"/>
          </a:solidFill>
          <a:latin typeface="+mj-lt"/>
          <a:ea typeface="+mj-ea"/>
          <a:cs typeface="+mj-cs"/>
        </a:defRPr>
      </a:lvl1pPr>
      <a:lvl2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2pPr>
      <a:lvl3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3pPr>
      <a:lvl4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4pPr>
      <a:lvl5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5pPr>
      <a:lvl6pPr marL="25146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6pPr>
      <a:lvl7pPr marL="29718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7pPr>
      <a:lvl8pPr marL="34290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8pPr>
      <a:lvl9pPr marL="38862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9pPr>
    </p:titleStyle>
    <p:bodyStyle>
      <a:lvl1pPr marL="342900" indent="-342900" algn="l" rtl="0" eaLnBrk="0" fontAlgn="base" hangingPunct="0">
        <a:lnSpc>
          <a:spcPct val="75000"/>
        </a:lnSpc>
        <a:spcBef>
          <a:spcPts val="1425"/>
        </a:spcBef>
        <a:spcAft>
          <a:spcPts val="13"/>
        </a:spcAft>
        <a:buClr>
          <a:srgbClr val="000000"/>
        </a:buClr>
        <a:buSzPct val="100000"/>
        <a:buFont typeface="Times New Roman" panose="02020603050405020304" pitchFamily="18" charset="0"/>
        <a:defRPr sz="2800" kern="1200">
          <a:solidFill>
            <a:srgbClr val="000000"/>
          </a:solidFill>
          <a:latin typeface="+mn-lt"/>
          <a:ea typeface="+mn-ea"/>
          <a:cs typeface="+mn-cs"/>
        </a:defRPr>
      </a:lvl1pPr>
      <a:lvl2pPr marL="742950" indent="-285750" algn="l" rtl="0" eaLnBrk="0" fontAlgn="base" hangingPunct="0">
        <a:lnSpc>
          <a:spcPct val="75000"/>
        </a:lnSpc>
        <a:spcBef>
          <a:spcPts val="1138"/>
        </a:spcBef>
        <a:spcAft>
          <a:spcPts val="13"/>
        </a:spcAft>
        <a:buClr>
          <a:srgbClr val="000000"/>
        </a:buClr>
        <a:buSzPct val="100000"/>
        <a:buFont typeface="Times New Roman" panose="02020603050405020304" pitchFamily="18" charset="0"/>
        <a:defRPr sz="2000" kern="1200">
          <a:solidFill>
            <a:srgbClr val="000000"/>
          </a:solidFill>
          <a:latin typeface="+mn-lt"/>
          <a:ea typeface="+mn-ea"/>
          <a:cs typeface="+mn-cs"/>
        </a:defRPr>
      </a:lvl2pPr>
      <a:lvl3pPr marL="1143000" indent="-228600" algn="l" rtl="0" eaLnBrk="0" fontAlgn="base" hangingPunct="0">
        <a:lnSpc>
          <a:spcPct val="75000"/>
        </a:lnSpc>
        <a:spcBef>
          <a:spcPts val="863"/>
        </a:spcBef>
        <a:spcAft>
          <a:spcPts val="13"/>
        </a:spcAft>
        <a:buClr>
          <a:srgbClr val="000000"/>
        </a:buClr>
        <a:buSzPct val="100000"/>
        <a:buFont typeface="Times New Roman" panose="02020603050405020304" pitchFamily="18" charset="0"/>
        <a:defRPr kern="1200">
          <a:solidFill>
            <a:srgbClr val="000000"/>
          </a:solidFill>
          <a:latin typeface="+mn-lt"/>
          <a:ea typeface="+mn-ea"/>
          <a:cs typeface="+mn-cs"/>
        </a:defRPr>
      </a:lvl3pPr>
      <a:lvl4pPr marL="1600200" indent="-228600" algn="l" rtl="0" eaLnBrk="0" fontAlgn="base" hangingPunct="0">
        <a:lnSpc>
          <a:spcPct val="75000"/>
        </a:lnSpc>
        <a:spcBef>
          <a:spcPts val="575"/>
        </a:spcBef>
        <a:spcAft>
          <a:spcPts val="13"/>
        </a:spcAft>
        <a:buClr>
          <a:srgbClr val="000000"/>
        </a:buClr>
        <a:buSzPct val="100000"/>
        <a:buFont typeface="Times New Roman" panose="02020603050405020304" pitchFamily="18" charset="0"/>
        <a:defRPr kern="1200">
          <a:solidFill>
            <a:srgbClr val="000000"/>
          </a:solidFill>
          <a:latin typeface="+mn-lt"/>
          <a:ea typeface="+mn-ea"/>
          <a:cs typeface="+mn-cs"/>
        </a:defRPr>
      </a:lvl4pPr>
      <a:lvl5pPr marL="2057400" indent="-228600" algn="l" rtl="0" eaLnBrk="0" fontAlgn="base" hangingPunct="0">
        <a:lnSpc>
          <a:spcPct val="75000"/>
        </a:lnSpc>
        <a:spcBef>
          <a:spcPts val="288"/>
        </a:spcBef>
        <a:spcAft>
          <a:spcPts val="13"/>
        </a:spcAft>
        <a:buClr>
          <a:srgbClr val="000000"/>
        </a:buClr>
        <a:buSzPct val="100000"/>
        <a:buFont typeface="Times New Roman" panose="02020603050405020304" pitchFamily="18" charset="0"/>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49" name="Rectangle 1">
            <a:extLst>
              <a:ext uri="{FF2B5EF4-FFF2-40B4-BE49-F238E27FC236}">
                <a16:creationId xmlns:a16="http://schemas.microsoft.com/office/drawing/2014/main" id="{E3199276-0E3E-53BC-F0DC-B1C61E6A1450}"/>
              </a:ext>
            </a:extLst>
          </p:cNvPr>
          <p:cNvSpPr>
            <a:spLocks noGrp="1" noChangeArrowheads="1"/>
          </p:cNvSpPr>
          <p:nvPr>
            <p:ph type="dt"/>
          </p:nvPr>
        </p:nvSpPr>
        <p:spPr bwMode="auto">
          <a:xfrm>
            <a:off x="838200" y="6356350"/>
            <a:ext cx="2741613" cy="363538"/>
          </a:xfrm>
          <a:prstGeom prst="rect">
            <a:avLst/>
          </a:prstGeom>
          <a:noFill/>
          <a:ln>
            <a:noFill/>
          </a:ln>
          <a:effectLst/>
        </p:spPr>
        <p:txBody>
          <a:bodyPr vert="horz" wrap="square" lIns="91440" tIns="45720" rIns="91440" bIns="45720" numCol="1" anchor="ctr" anchorCtr="0" compatLnSpc="1">
            <a:prstTxWarp prst="textNoShape">
              <a:avLst/>
            </a:prstTxWarp>
          </a:bodyPr>
          <a:lstStyle>
            <a:lvl1pPr eaLnBrk="1" hangingPunct="1">
              <a:lnSpc>
                <a:spcPct val="100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200">
                <a:solidFill>
                  <a:srgbClr val="8B8B8B"/>
                </a:solidFill>
                <a:ea typeface="DejaVu Sans" charset="0"/>
                <a:cs typeface="DejaVu Sans" charset="0"/>
              </a:defRPr>
            </a:lvl1pPr>
          </a:lstStyle>
          <a:p>
            <a:pPr>
              <a:defRPr/>
            </a:pPr>
            <a:endParaRPr lang="en-GB" altLang="en-US"/>
          </a:p>
        </p:txBody>
      </p:sp>
      <p:sp>
        <p:nvSpPr>
          <p:cNvPr id="2050" name="Rectangle 2">
            <a:extLst>
              <a:ext uri="{FF2B5EF4-FFF2-40B4-BE49-F238E27FC236}">
                <a16:creationId xmlns:a16="http://schemas.microsoft.com/office/drawing/2014/main" id="{8A868D72-2CC8-7630-B3E6-D28F7C6025C4}"/>
              </a:ext>
            </a:extLst>
          </p:cNvPr>
          <p:cNvSpPr>
            <a:spLocks noGrp="1" noChangeArrowheads="1"/>
          </p:cNvSpPr>
          <p:nvPr>
            <p:ph type="ftr"/>
          </p:nvPr>
        </p:nvSpPr>
        <p:spPr bwMode="auto">
          <a:xfrm>
            <a:off x="4038600" y="6356350"/>
            <a:ext cx="4113213" cy="363538"/>
          </a:xfrm>
          <a:prstGeom prst="rect">
            <a:avLst/>
          </a:prstGeom>
          <a:noFill/>
          <a:ln>
            <a:noFill/>
          </a:ln>
          <a:effectLst/>
        </p:spPr>
        <p:txBody>
          <a:bodyPr vert="horz" wrap="square" lIns="91440" tIns="45720" rIns="91440" bIns="45720" numCol="1" anchor="ctr" anchorCtr="0" compatLnSpc="1">
            <a:prstTxWarp prst="textNoShape">
              <a:avLst/>
            </a:prstTxWarp>
          </a:bodyPr>
          <a:lstStyle>
            <a:lvl1pPr algn="ctr" eaLnBrk="1">
              <a:lnSpc>
                <a:spcPct val="100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 pos="3657600" algn="l"/>
              </a:tabLst>
              <a:defRPr sz="1400">
                <a:solidFill>
                  <a:srgbClr val="000000"/>
                </a:solidFill>
                <a:ea typeface="DejaVu Sans" charset="0"/>
                <a:cs typeface="DejaVu Sans" charset="0"/>
              </a:defRPr>
            </a:lvl1pPr>
          </a:lstStyle>
          <a:p>
            <a:pPr>
              <a:defRPr/>
            </a:pPr>
            <a:endParaRPr lang="en-GB" altLang="en-US"/>
          </a:p>
        </p:txBody>
      </p:sp>
      <p:sp>
        <p:nvSpPr>
          <p:cNvPr id="2051" name="Rectangle 3">
            <a:extLst>
              <a:ext uri="{FF2B5EF4-FFF2-40B4-BE49-F238E27FC236}">
                <a16:creationId xmlns:a16="http://schemas.microsoft.com/office/drawing/2014/main" id="{A282B86B-6861-7877-A820-E5270B454985}"/>
              </a:ext>
            </a:extLst>
          </p:cNvPr>
          <p:cNvSpPr>
            <a:spLocks noGrp="1" noChangeArrowheads="1"/>
          </p:cNvSpPr>
          <p:nvPr>
            <p:ph type="sldNum"/>
          </p:nvPr>
        </p:nvSpPr>
        <p:spPr bwMode="auto">
          <a:xfrm>
            <a:off x="8610600" y="6356350"/>
            <a:ext cx="2741613" cy="363538"/>
          </a:xfrm>
          <a:prstGeom prst="rect">
            <a:avLst/>
          </a:prstGeom>
          <a:noFill/>
          <a:ln>
            <a:noFill/>
          </a:ln>
          <a:effectLst/>
        </p:spPr>
        <p:txBody>
          <a:bodyPr vert="horz" wrap="square" lIns="91440" tIns="45720" rIns="91440" bIns="45720" numCol="1" anchor="ctr" anchorCtr="0" compatLnSpc="1">
            <a:prstTxWarp prst="textNoShape">
              <a:avLst/>
            </a:prstTxWarp>
          </a:bodyPr>
          <a:lstStyle>
            <a:lvl1pPr algn="r" eaLnBrk="1" hangingPunct="1">
              <a:lnSpc>
                <a:spcPct val="100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200" smtClean="0">
                <a:solidFill>
                  <a:srgbClr val="8B8B8B"/>
                </a:solidFill>
                <a:ea typeface="DejaVu Sans" charset="0"/>
                <a:cs typeface="DejaVu Sans" charset="0"/>
              </a:defRPr>
            </a:lvl1pPr>
          </a:lstStyle>
          <a:p>
            <a:pPr>
              <a:defRPr/>
            </a:pPr>
            <a:fld id="{251F1864-C46A-FB47-812B-AF864D540A60}" type="slidenum">
              <a:rPr lang="en-US" altLang="en-US"/>
              <a:pPr>
                <a:defRPr/>
              </a:pPr>
              <a:t>‹#›</a:t>
            </a:fld>
            <a:endParaRPr lang="en-US" altLang="en-US"/>
          </a:p>
        </p:txBody>
      </p:sp>
      <p:sp>
        <p:nvSpPr>
          <p:cNvPr id="2053" name="Rectangle 4">
            <a:extLst>
              <a:ext uri="{FF2B5EF4-FFF2-40B4-BE49-F238E27FC236}">
                <a16:creationId xmlns:a16="http://schemas.microsoft.com/office/drawing/2014/main" id="{FB9D23A6-346E-1C99-487B-014DDD026E77}"/>
              </a:ext>
            </a:extLst>
          </p:cNvPr>
          <p:cNvSpPr>
            <a:spLocks noGrp="1" noChangeArrowheads="1"/>
          </p:cNvSpPr>
          <p:nvPr>
            <p:ph type="title"/>
          </p:nvPr>
        </p:nvSpPr>
        <p:spPr bwMode="auto">
          <a:xfrm>
            <a:off x="609600" y="273050"/>
            <a:ext cx="10971213"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2054" name="Rectangle 5">
            <a:extLst>
              <a:ext uri="{FF2B5EF4-FFF2-40B4-BE49-F238E27FC236}">
                <a16:creationId xmlns:a16="http://schemas.microsoft.com/office/drawing/2014/main" id="{4C476239-350E-A774-01FC-2E65EFEBDEA9}"/>
              </a:ext>
            </a:extLst>
          </p:cNvPr>
          <p:cNvSpPr>
            <a:spLocks noGrp="1" noChangeArrowheads="1"/>
          </p:cNvSpPr>
          <p:nvPr>
            <p:ph type="body" idx="1"/>
          </p:nvPr>
        </p:nvSpPr>
        <p:spPr bwMode="auto">
          <a:xfrm>
            <a:off x="609600" y="1604963"/>
            <a:ext cx="10971213" cy="3975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88900"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txStyles>
    <p:titleStyle>
      <a:lvl1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kern="1200">
          <a:solidFill>
            <a:srgbClr val="000000"/>
          </a:solidFill>
          <a:latin typeface="+mj-lt"/>
          <a:ea typeface="+mj-ea"/>
          <a:cs typeface="+mj-cs"/>
        </a:defRPr>
      </a:lvl1pPr>
      <a:lvl2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2pPr>
      <a:lvl3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3pPr>
      <a:lvl4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4pPr>
      <a:lvl5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5pPr>
      <a:lvl6pPr marL="25146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6pPr>
      <a:lvl7pPr marL="29718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7pPr>
      <a:lvl8pPr marL="34290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8pPr>
      <a:lvl9pPr marL="38862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9pPr>
    </p:titleStyle>
    <p:bodyStyle>
      <a:lvl1pPr marL="342900" indent="-342900" algn="l" rtl="0" eaLnBrk="0" fontAlgn="base" hangingPunct="0">
        <a:lnSpc>
          <a:spcPct val="75000"/>
        </a:lnSpc>
        <a:spcBef>
          <a:spcPts val="1425"/>
        </a:spcBef>
        <a:spcAft>
          <a:spcPts val="13"/>
        </a:spcAft>
        <a:buClr>
          <a:srgbClr val="000000"/>
        </a:buClr>
        <a:buSzPct val="100000"/>
        <a:buFont typeface="Times New Roman" panose="02020603050405020304" pitchFamily="18" charset="0"/>
        <a:defRPr sz="2800" kern="1200">
          <a:solidFill>
            <a:srgbClr val="000000"/>
          </a:solidFill>
          <a:latin typeface="+mn-lt"/>
          <a:ea typeface="+mn-ea"/>
          <a:cs typeface="+mn-cs"/>
        </a:defRPr>
      </a:lvl1pPr>
      <a:lvl2pPr marL="742950" indent="-285750" algn="l" rtl="0" eaLnBrk="0" fontAlgn="base" hangingPunct="0">
        <a:lnSpc>
          <a:spcPct val="75000"/>
        </a:lnSpc>
        <a:spcBef>
          <a:spcPts val="1138"/>
        </a:spcBef>
        <a:spcAft>
          <a:spcPts val="13"/>
        </a:spcAft>
        <a:buClr>
          <a:srgbClr val="000000"/>
        </a:buClr>
        <a:buSzPct val="100000"/>
        <a:buFont typeface="Times New Roman" panose="02020603050405020304" pitchFamily="18" charset="0"/>
        <a:defRPr sz="2000" kern="1200">
          <a:solidFill>
            <a:srgbClr val="000000"/>
          </a:solidFill>
          <a:latin typeface="+mn-lt"/>
          <a:ea typeface="+mn-ea"/>
          <a:cs typeface="+mn-cs"/>
        </a:defRPr>
      </a:lvl2pPr>
      <a:lvl3pPr marL="1143000" indent="-228600" algn="l" rtl="0" eaLnBrk="0" fontAlgn="base" hangingPunct="0">
        <a:lnSpc>
          <a:spcPct val="75000"/>
        </a:lnSpc>
        <a:spcBef>
          <a:spcPts val="863"/>
        </a:spcBef>
        <a:spcAft>
          <a:spcPts val="13"/>
        </a:spcAft>
        <a:buClr>
          <a:srgbClr val="000000"/>
        </a:buClr>
        <a:buSzPct val="100000"/>
        <a:buFont typeface="Times New Roman" panose="02020603050405020304" pitchFamily="18" charset="0"/>
        <a:defRPr kern="1200">
          <a:solidFill>
            <a:srgbClr val="000000"/>
          </a:solidFill>
          <a:latin typeface="+mn-lt"/>
          <a:ea typeface="+mn-ea"/>
          <a:cs typeface="+mn-cs"/>
        </a:defRPr>
      </a:lvl3pPr>
      <a:lvl4pPr marL="1600200" indent="-228600" algn="l" rtl="0" eaLnBrk="0" fontAlgn="base" hangingPunct="0">
        <a:lnSpc>
          <a:spcPct val="75000"/>
        </a:lnSpc>
        <a:spcBef>
          <a:spcPts val="575"/>
        </a:spcBef>
        <a:spcAft>
          <a:spcPts val="13"/>
        </a:spcAft>
        <a:buClr>
          <a:srgbClr val="000000"/>
        </a:buClr>
        <a:buSzPct val="100000"/>
        <a:buFont typeface="Times New Roman" panose="02020603050405020304" pitchFamily="18" charset="0"/>
        <a:defRPr kern="1200">
          <a:solidFill>
            <a:srgbClr val="000000"/>
          </a:solidFill>
          <a:latin typeface="+mn-lt"/>
          <a:ea typeface="+mn-ea"/>
          <a:cs typeface="+mn-cs"/>
        </a:defRPr>
      </a:lvl4pPr>
      <a:lvl5pPr marL="2057400" indent="-228600" algn="l" rtl="0" eaLnBrk="0" fontAlgn="base" hangingPunct="0">
        <a:lnSpc>
          <a:spcPct val="75000"/>
        </a:lnSpc>
        <a:spcBef>
          <a:spcPts val="288"/>
        </a:spcBef>
        <a:spcAft>
          <a:spcPts val="13"/>
        </a:spcAft>
        <a:buClr>
          <a:srgbClr val="000000"/>
        </a:buClr>
        <a:buSzPct val="100000"/>
        <a:buFont typeface="Times New Roman" panose="02020603050405020304" pitchFamily="18" charset="0"/>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4" name="Rectangle 1">
            <a:extLst>
              <a:ext uri="{FF2B5EF4-FFF2-40B4-BE49-F238E27FC236}">
                <a16:creationId xmlns:a16="http://schemas.microsoft.com/office/drawing/2014/main" id="{BC03BEE5-FAA2-BC03-2D3E-7D055258A965}"/>
              </a:ext>
            </a:extLst>
          </p:cNvPr>
          <p:cNvSpPr>
            <a:spLocks noGrp="1" noChangeArrowheads="1"/>
          </p:cNvSpPr>
          <p:nvPr>
            <p:ph type="title"/>
          </p:nvPr>
        </p:nvSpPr>
        <p:spPr bwMode="auto">
          <a:xfrm>
            <a:off x="838200" y="365125"/>
            <a:ext cx="10514013" cy="1323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GB" altLang="en-US"/>
              <a:t>Click to edit Master title style</a:t>
            </a:r>
          </a:p>
        </p:txBody>
      </p:sp>
      <p:sp>
        <p:nvSpPr>
          <p:cNvPr id="3075" name="Rectangle 2">
            <a:extLst>
              <a:ext uri="{FF2B5EF4-FFF2-40B4-BE49-F238E27FC236}">
                <a16:creationId xmlns:a16="http://schemas.microsoft.com/office/drawing/2014/main" id="{3D75C185-959E-5F72-9FB7-ABB96162FC61}"/>
              </a:ext>
            </a:extLst>
          </p:cNvPr>
          <p:cNvSpPr>
            <a:spLocks noGrp="1" noChangeArrowheads="1"/>
          </p:cNvSpPr>
          <p:nvPr>
            <p:ph type="body" idx="1"/>
          </p:nvPr>
        </p:nvSpPr>
        <p:spPr bwMode="auto">
          <a:xfrm>
            <a:off x="838200" y="1825625"/>
            <a:ext cx="10514013" cy="43497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GB" altLang="en-US"/>
              <a:t>Click to edit Master text styles</a:t>
            </a:r>
          </a:p>
          <a:p>
            <a:pPr lvl="1"/>
            <a:r>
              <a:rPr lang="en-GB" altLang="en-US"/>
              <a:t>Second level</a:t>
            </a:r>
          </a:p>
          <a:p>
            <a:pPr lvl="2"/>
            <a:r>
              <a:rPr lang="en-GB" altLang="en-US"/>
              <a:t>Third level</a:t>
            </a:r>
          </a:p>
          <a:p>
            <a:pPr lvl="3"/>
            <a:r>
              <a:rPr lang="en-GB" altLang="en-US"/>
              <a:t>Fourth level</a:t>
            </a:r>
          </a:p>
          <a:p>
            <a:pPr lvl="4"/>
            <a:r>
              <a:rPr lang="en-GB" altLang="en-US"/>
              <a:t>Fifth level</a:t>
            </a:r>
          </a:p>
        </p:txBody>
      </p:sp>
      <p:sp>
        <p:nvSpPr>
          <p:cNvPr id="2" name="Rectangle 3">
            <a:extLst>
              <a:ext uri="{FF2B5EF4-FFF2-40B4-BE49-F238E27FC236}">
                <a16:creationId xmlns:a16="http://schemas.microsoft.com/office/drawing/2014/main" id="{DD147842-7BF4-1F62-BCF7-3B6C5AB5172C}"/>
              </a:ext>
            </a:extLst>
          </p:cNvPr>
          <p:cNvSpPr>
            <a:spLocks noGrp="1" noChangeArrowheads="1"/>
          </p:cNvSpPr>
          <p:nvPr>
            <p:ph type="dt"/>
          </p:nvPr>
        </p:nvSpPr>
        <p:spPr bwMode="auto">
          <a:xfrm>
            <a:off x="838200" y="6356350"/>
            <a:ext cx="2741613" cy="363538"/>
          </a:xfrm>
          <a:prstGeom prst="rect">
            <a:avLst/>
          </a:prstGeom>
          <a:noFill/>
          <a:ln>
            <a:noFill/>
          </a:ln>
          <a:effectLst/>
        </p:spPr>
        <p:txBody>
          <a:bodyPr vert="horz" wrap="square" lIns="91440" tIns="45720" rIns="91440" bIns="45720" numCol="1" anchor="ctr" anchorCtr="0" compatLnSpc="1">
            <a:prstTxWarp prst="textNoShape">
              <a:avLst/>
            </a:prstTxWarp>
          </a:bodyPr>
          <a:lstStyle>
            <a:lvl1pPr eaLnBrk="1" hangingPunct="1">
              <a:lnSpc>
                <a:spcPct val="100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200">
                <a:solidFill>
                  <a:srgbClr val="8B8B8B"/>
                </a:solidFill>
                <a:ea typeface="DejaVu Sans" charset="0"/>
                <a:cs typeface="DejaVu Sans" charset="0"/>
              </a:defRPr>
            </a:lvl1pPr>
          </a:lstStyle>
          <a:p>
            <a:pPr>
              <a:defRPr/>
            </a:pPr>
            <a:endParaRPr lang="en-GB" altLang="en-US"/>
          </a:p>
        </p:txBody>
      </p:sp>
      <p:sp>
        <p:nvSpPr>
          <p:cNvPr id="3076" name="Rectangle 4">
            <a:extLst>
              <a:ext uri="{FF2B5EF4-FFF2-40B4-BE49-F238E27FC236}">
                <a16:creationId xmlns:a16="http://schemas.microsoft.com/office/drawing/2014/main" id="{40E1C82C-C00D-D295-D29A-55430EA38934}"/>
              </a:ext>
            </a:extLst>
          </p:cNvPr>
          <p:cNvSpPr>
            <a:spLocks noGrp="1" noChangeArrowheads="1"/>
          </p:cNvSpPr>
          <p:nvPr>
            <p:ph type="ftr"/>
          </p:nvPr>
        </p:nvSpPr>
        <p:spPr bwMode="auto">
          <a:xfrm>
            <a:off x="4038600" y="6356350"/>
            <a:ext cx="4113213" cy="363538"/>
          </a:xfrm>
          <a:prstGeom prst="rect">
            <a:avLst/>
          </a:prstGeom>
          <a:noFill/>
          <a:ln>
            <a:noFill/>
          </a:ln>
          <a:effectLst/>
        </p:spPr>
        <p:txBody>
          <a:bodyPr vert="horz" wrap="square" lIns="91440" tIns="45720" rIns="91440" bIns="45720" numCol="1" anchor="ctr" anchorCtr="0" compatLnSpc="1">
            <a:prstTxWarp prst="textNoShape">
              <a:avLst/>
            </a:prstTxWarp>
          </a:bodyPr>
          <a:lstStyle>
            <a:lvl1pPr algn="ctr" eaLnBrk="1">
              <a:lnSpc>
                <a:spcPct val="100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 pos="3657600" algn="l"/>
              </a:tabLst>
              <a:defRPr sz="1400">
                <a:solidFill>
                  <a:srgbClr val="000000"/>
                </a:solidFill>
                <a:ea typeface="DejaVu Sans" charset="0"/>
                <a:cs typeface="DejaVu Sans" charset="0"/>
              </a:defRPr>
            </a:lvl1pPr>
          </a:lstStyle>
          <a:p>
            <a:pPr>
              <a:defRPr/>
            </a:pPr>
            <a:endParaRPr lang="en-GB" altLang="en-US"/>
          </a:p>
        </p:txBody>
      </p:sp>
      <p:sp>
        <p:nvSpPr>
          <p:cNvPr id="3077" name="Rectangle 5">
            <a:extLst>
              <a:ext uri="{FF2B5EF4-FFF2-40B4-BE49-F238E27FC236}">
                <a16:creationId xmlns:a16="http://schemas.microsoft.com/office/drawing/2014/main" id="{30ECF36C-4D09-AE3D-27ED-E3899A5C897F}"/>
              </a:ext>
            </a:extLst>
          </p:cNvPr>
          <p:cNvSpPr>
            <a:spLocks noGrp="1" noChangeArrowheads="1"/>
          </p:cNvSpPr>
          <p:nvPr>
            <p:ph type="sldNum"/>
          </p:nvPr>
        </p:nvSpPr>
        <p:spPr bwMode="auto">
          <a:xfrm>
            <a:off x="8610600" y="6356350"/>
            <a:ext cx="2741613" cy="363538"/>
          </a:xfrm>
          <a:prstGeom prst="rect">
            <a:avLst/>
          </a:prstGeom>
          <a:noFill/>
          <a:ln>
            <a:noFill/>
          </a:ln>
          <a:effectLst/>
        </p:spPr>
        <p:txBody>
          <a:bodyPr vert="horz" wrap="square" lIns="91440" tIns="45720" rIns="91440" bIns="45720" numCol="1" anchor="ctr" anchorCtr="0" compatLnSpc="1">
            <a:prstTxWarp prst="textNoShape">
              <a:avLst/>
            </a:prstTxWarp>
          </a:bodyPr>
          <a:lstStyle>
            <a:lvl1pPr algn="r" eaLnBrk="1" hangingPunct="1">
              <a:lnSpc>
                <a:spcPct val="100000"/>
              </a:lnSpc>
              <a:spcBef>
                <a:spcPts val="13"/>
              </a:spcBef>
              <a:spcAft>
                <a:spcPts val="13"/>
              </a:spcAft>
              <a:buClr>
                <a:srgbClr val="000000"/>
              </a:buClr>
              <a:buSzPct val="100000"/>
              <a:buFont typeface="Times New Roman" panose="02020603050405020304" pitchFamily="18" charset="0"/>
              <a:buNone/>
              <a:tabLst>
                <a:tab pos="914400" algn="l"/>
                <a:tab pos="1828800" algn="l"/>
                <a:tab pos="2743200" algn="l"/>
              </a:tabLst>
              <a:defRPr sz="1200" smtClean="0">
                <a:solidFill>
                  <a:srgbClr val="8B8B8B"/>
                </a:solidFill>
                <a:ea typeface="DejaVu Sans" charset="0"/>
                <a:cs typeface="DejaVu Sans" charset="0"/>
              </a:defRPr>
            </a:lvl1pPr>
          </a:lstStyle>
          <a:p>
            <a:pPr>
              <a:defRPr/>
            </a:pPr>
            <a:fld id="{0A1620A0-9CAF-EB45-8F98-E4D3632BB193}"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kern="1200">
          <a:solidFill>
            <a:srgbClr val="000000"/>
          </a:solidFill>
          <a:latin typeface="+mj-lt"/>
          <a:ea typeface="+mj-ea"/>
          <a:cs typeface="+mj-cs"/>
        </a:defRPr>
      </a:lvl1pPr>
      <a:lvl2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2pPr>
      <a:lvl3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3pPr>
      <a:lvl4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4pPr>
      <a:lvl5pPr algn="l" rtl="0" eaLnBrk="0" fontAlgn="base" hangingPunct="0">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5pPr>
      <a:lvl6pPr marL="25146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6pPr>
      <a:lvl7pPr marL="29718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7pPr>
      <a:lvl8pPr marL="34290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8pPr>
      <a:lvl9pPr marL="3886200" indent="-228600" algn="l" rtl="0" fontAlgn="base">
        <a:lnSpc>
          <a:spcPct val="83000"/>
        </a:lnSpc>
        <a:spcBef>
          <a:spcPts val="13"/>
        </a:spcBef>
        <a:spcAft>
          <a:spcPts val="13"/>
        </a:spcAft>
        <a:buClr>
          <a:srgbClr val="000000"/>
        </a:buClr>
        <a:buSzPct val="100000"/>
        <a:buFont typeface="Times New Roman" panose="02020603050405020304" pitchFamily="18" charset="0"/>
        <a:defRPr>
          <a:solidFill>
            <a:srgbClr val="000000"/>
          </a:solidFill>
          <a:latin typeface="Calibri" panose="020F0502020204030204" pitchFamily="34" charset="0"/>
          <a:ea typeface="Noto Sans SC Regular" charset="0"/>
          <a:cs typeface="Noto Sans SC Regular" charset="0"/>
        </a:defRPr>
      </a:lvl9pPr>
    </p:titleStyle>
    <p:bodyStyle>
      <a:lvl1pPr marL="342900" indent="-342900" algn="l" rtl="0" eaLnBrk="0" fontAlgn="base" hangingPunct="0">
        <a:lnSpc>
          <a:spcPct val="75000"/>
        </a:lnSpc>
        <a:spcBef>
          <a:spcPts val="1425"/>
        </a:spcBef>
        <a:spcAft>
          <a:spcPts val="13"/>
        </a:spcAft>
        <a:buClr>
          <a:srgbClr val="000000"/>
        </a:buClr>
        <a:buSzPct val="100000"/>
        <a:buFont typeface="Times New Roman" panose="02020603050405020304" pitchFamily="18" charset="0"/>
        <a:defRPr sz="2800" kern="1200">
          <a:solidFill>
            <a:srgbClr val="000000"/>
          </a:solidFill>
          <a:latin typeface="+mn-lt"/>
          <a:ea typeface="+mn-ea"/>
          <a:cs typeface="+mn-cs"/>
        </a:defRPr>
      </a:lvl1pPr>
      <a:lvl2pPr marL="742950" indent="-285750" algn="l" rtl="0" eaLnBrk="0" fontAlgn="base" hangingPunct="0">
        <a:lnSpc>
          <a:spcPct val="75000"/>
        </a:lnSpc>
        <a:spcBef>
          <a:spcPts val="1138"/>
        </a:spcBef>
        <a:spcAft>
          <a:spcPts val="13"/>
        </a:spcAft>
        <a:buClr>
          <a:srgbClr val="000000"/>
        </a:buClr>
        <a:buSzPct val="100000"/>
        <a:buFont typeface="Times New Roman" panose="02020603050405020304" pitchFamily="18" charset="0"/>
        <a:defRPr sz="2000" kern="1200">
          <a:solidFill>
            <a:srgbClr val="000000"/>
          </a:solidFill>
          <a:latin typeface="+mn-lt"/>
          <a:ea typeface="+mn-ea"/>
          <a:cs typeface="+mn-cs"/>
        </a:defRPr>
      </a:lvl2pPr>
      <a:lvl3pPr marL="1143000" indent="-228600" algn="l" rtl="0" eaLnBrk="0" fontAlgn="base" hangingPunct="0">
        <a:lnSpc>
          <a:spcPct val="75000"/>
        </a:lnSpc>
        <a:spcBef>
          <a:spcPts val="863"/>
        </a:spcBef>
        <a:spcAft>
          <a:spcPts val="13"/>
        </a:spcAft>
        <a:buClr>
          <a:srgbClr val="000000"/>
        </a:buClr>
        <a:buSzPct val="100000"/>
        <a:buFont typeface="Times New Roman" panose="02020603050405020304" pitchFamily="18" charset="0"/>
        <a:defRPr kern="1200">
          <a:solidFill>
            <a:srgbClr val="000000"/>
          </a:solidFill>
          <a:latin typeface="+mn-lt"/>
          <a:ea typeface="+mn-ea"/>
          <a:cs typeface="+mn-cs"/>
        </a:defRPr>
      </a:lvl3pPr>
      <a:lvl4pPr marL="1600200" indent="-228600" algn="l" rtl="0" eaLnBrk="0" fontAlgn="base" hangingPunct="0">
        <a:lnSpc>
          <a:spcPct val="75000"/>
        </a:lnSpc>
        <a:spcBef>
          <a:spcPts val="575"/>
        </a:spcBef>
        <a:spcAft>
          <a:spcPts val="13"/>
        </a:spcAft>
        <a:buClr>
          <a:srgbClr val="000000"/>
        </a:buClr>
        <a:buSzPct val="100000"/>
        <a:buFont typeface="Times New Roman" panose="02020603050405020304" pitchFamily="18" charset="0"/>
        <a:defRPr kern="1200">
          <a:solidFill>
            <a:srgbClr val="000000"/>
          </a:solidFill>
          <a:latin typeface="+mn-lt"/>
          <a:ea typeface="+mn-ea"/>
          <a:cs typeface="+mn-cs"/>
        </a:defRPr>
      </a:lvl4pPr>
      <a:lvl5pPr marL="2057400" indent="-228600" algn="l" rtl="0" eaLnBrk="0" fontAlgn="base" hangingPunct="0">
        <a:lnSpc>
          <a:spcPct val="75000"/>
        </a:lnSpc>
        <a:spcBef>
          <a:spcPts val="288"/>
        </a:spcBef>
        <a:spcAft>
          <a:spcPts val="13"/>
        </a:spcAft>
        <a:buClr>
          <a:srgbClr val="000000"/>
        </a:buClr>
        <a:buSzPct val="100000"/>
        <a:buFont typeface="Times New Roman" panose="02020603050405020304" pitchFamily="18" charset="0"/>
        <a:defRPr sz="20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hyperlink" Target="https://njas.fi/njas/article/view/758" TargetMode="External"/><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5122" name="Picture 1">
            <a:extLst>
              <a:ext uri="{FF2B5EF4-FFF2-40B4-BE49-F238E27FC236}">
                <a16:creationId xmlns:a16="http://schemas.microsoft.com/office/drawing/2014/main" id="{C65E1506-5C65-1A20-AAAF-9893EEFDF5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175" y="1744663"/>
            <a:ext cx="3368675" cy="33686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123" name="Rectangle 2">
            <a:extLst>
              <a:ext uri="{FF2B5EF4-FFF2-40B4-BE49-F238E27FC236}">
                <a16:creationId xmlns:a16="http://schemas.microsoft.com/office/drawing/2014/main" id="{0424E8F8-09A1-F1E8-730C-CD4A134B0E00}"/>
              </a:ext>
            </a:extLst>
          </p:cNvPr>
          <p:cNvSpPr>
            <a:spLocks noGrp="1" noChangeArrowheads="1"/>
          </p:cNvSpPr>
          <p:nvPr>
            <p:ph type="title" idx="4294967295"/>
          </p:nvPr>
        </p:nvSpPr>
        <p:spPr>
          <a:xfrm>
            <a:off x="5621338" y="762000"/>
            <a:ext cx="5649912" cy="3200400"/>
          </a:xfrm>
        </p:spPr>
        <p:txBody>
          <a:bodyPr/>
          <a:lstStyle/>
          <a:p>
            <a:pPr eaLnBrk="1" hangingPunct="1">
              <a:lnSpc>
                <a:spcPct val="90000"/>
              </a:lnSpc>
              <a:spcAft>
                <a:spcPts val="238"/>
              </a:spcAft>
              <a:tabLst>
                <a:tab pos="914400" algn="l"/>
                <a:tab pos="1828800" algn="l"/>
                <a:tab pos="2743200" algn="l"/>
                <a:tab pos="3657600" algn="l"/>
                <a:tab pos="4572000" algn="l"/>
                <a:tab pos="5486400" algn="l"/>
              </a:tabLst>
            </a:pPr>
            <a:r>
              <a:rPr lang="en-US" altLang="en-US" sz="5100" b="1">
                <a:latin typeface="Calibri Light" panose="020F0302020204030204" pitchFamily="34" charset="0"/>
              </a:rPr>
              <a:t>Functional properties of the particle  -o in four Bantu languages</a:t>
            </a:r>
            <a:br>
              <a:rPr lang="en-US" altLang="en-US" sz="5100" b="1">
                <a:latin typeface="Calibri Light" panose="020F0302020204030204" pitchFamily="34" charset="0"/>
              </a:rPr>
            </a:br>
            <a:endParaRPr lang="en-US" altLang="en-US" sz="5100" b="1">
              <a:latin typeface="Calibri Light" panose="020F0302020204030204" pitchFamily="34" charset="0"/>
            </a:endParaRPr>
          </a:p>
        </p:txBody>
      </p:sp>
      <p:sp>
        <p:nvSpPr>
          <p:cNvPr id="5124" name="Rectangle 3">
            <a:extLst>
              <a:ext uri="{FF2B5EF4-FFF2-40B4-BE49-F238E27FC236}">
                <a16:creationId xmlns:a16="http://schemas.microsoft.com/office/drawing/2014/main" id="{7A55A7CA-9E38-0182-1FCF-DEF80290AB07}"/>
              </a:ext>
            </a:extLst>
          </p:cNvPr>
          <p:cNvSpPr>
            <a:spLocks noGrp="1" noChangeArrowheads="1"/>
          </p:cNvSpPr>
          <p:nvPr>
            <p:ph type="subTitle" idx="4294967295"/>
          </p:nvPr>
        </p:nvSpPr>
        <p:spPr>
          <a:xfrm>
            <a:off x="5621338" y="4311650"/>
            <a:ext cx="5649912" cy="1687513"/>
          </a:xfrm>
        </p:spPr>
        <p:txBody>
          <a:bodyPr lIns="91440" tIns="45720" rIns="91440" bIns="45720"/>
          <a:lstStyle/>
          <a:p>
            <a:pPr marL="0" indent="0" eaLnBrk="1" hangingPunct="1">
              <a:lnSpc>
                <a:spcPct val="90000"/>
              </a:lnSpc>
              <a:spcBef>
                <a:spcPts val="1013"/>
              </a:spcBef>
              <a:tabLst>
                <a:tab pos="0" algn="l"/>
                <a:tab pos="914400" algn="l"/>
                <a:tab pos="1828800" algn="l"/>
                <a:tab pos="2743200" algn="l"/>
                <a:tab pos="3657600" algn="l"/>
                <a:tab pos="4572000" algn="l"/>
                <a:tab pos="5486400" algn="l"/>
              </a:tabLst>
            </a:pPr>
            <a:r>
              <a:rPr lang="en-US" altLang="en-US" sz="1800"/>
              <a:t>Patrick Kanampiu</a:t>
            </a:r>
            <a:r>
              <a:rPr lang="en-US" altLang="en-US" sz="1800" baseline="30000"/>
              <a:t>1</a:t>
            </a:r>
            <a:r>
              <a:rPr lang="en-US" altLang="en-US" sz="1800"/>
              <a:t>, Allen Asiimwe</a:t>
            </a:r>
            <a:r>
              <a:rPr lang="en-US" altLang="en-US" sz="1800" baseline="30000"/>
              <a:t>2</a:t>
            </a:r>
            <a:r>
              <a:rPr lang="en-US" altLang="en-US" sz="1800"/>
              <a:t>, Amani Lusekelo</a:t>
            </a:r>
            <a:r>
              <a:rPr lang="en-US" altLang="en-US" sz="1800" baseline="30000"/>
              <a:t>3</a:t>
            </a:r>
            <a:r>
              <a:rPr lang="en-US" altLang="en-US" sz="1800"/>
              <a:t>, Ernest Nshemezimana</a:t>
            </a:r>
            <a:r>
              <a:rPr lang="en-US" altLang="en-US" sz="1800" baseline="30000"/>
              <a:t>4</a:t>
            </a:r>
            <a:r>
              <a:rPr lang="en-US" altLang="en-US" sz="1800"/>
              <a:t>, Jenneke van der Wal</a:t>
            </a:r>
            <a:r>
              <a:rPr lang="en-US" altLang="en-US" sz="1800" baseline="30000"/>
              <a:t>5</a:t>
            </a:r>
          </a:p>
          <a:p>
            <a:pPr marL="0" indent="0" eaLnBrk="1" hangingPunct="1">
              <a:lnSpc>
                <a:spcPct val="90000"/>
              </a:lnSpc>
              <a:spcBef>
                <a:spcPts val="1013"/>
              </a:spcBef>
              <a:tabLst>
                <a:tab pos="0" algn="l"/>
                <a:tab pos="914400" algn="l"/>
                <a:tab pos="1828800" algn="l"/>
                <a:tab pos="2743200" algn="l"/>
                <a:tab pos="3657600" algn="l"/>
                <a:tab pos="4572000" algn="l"/>
                <a:tab pos="5486400" algn="l"/>
              </a:tabLst>
            </a:pPr>
            <a:endParaRPr lang="en-US" altLang="en-US" sz="1800" baseline="30000"/>
          </a:p>
          <a:p>
            <a:pPr marL="0" indent="0" eaLnBrk="1" hangingPunct="1">
              <a:lnSpc>
                <a:spcPct val="90000"/>
              </a:lnSpc>
              <a:spcBef>
                <a:spcPts val="1013"/>
              </a:spcBef>
              <a:tabLst>
                <a:tab pos="0" algn="l"/>
                <a:tab pos="914400" algn="l"/>
                <a:tab pos="1828800" algn="l"/>
                <a:tab pos="2743200" algn="l"/>
                <a:tab pos="3657600" algn="l"/>
                <a:tab pos="4572000" algn="l"/>
                <a:tab pos="5486400" algn="l"/>
              </a:tabLst>
            </a:pPr>
            <a:r>
              <a:rPr lang="en-US" altLang="en-US" sz="1800" baseline="30000"/>
              <a:t>1</a:t>
            </a:r>
            <a:r>
              <a:rPr lang="en-US" altLang="en-US" sz="1800"/>
              <a:t>The University of Edinburgh, </a:t>
            </a:r>
            <a:r>
              <a:rPr lang="en-US" altLang="en-US" sz="1800" baseline="30000"/>
              <a:t>2</a:t>
            </a:r>
            <a:r>
              <a:rPr lang="en-US" altLang="en-US" sz="1800"/>
              <a:t>Makerere University, </a:t>
            </a:r>
            <a:r>
              <a:rPr lang="en-US" altLang="en-US" sz="1800" baseline="30000"/>
              <a:t>3</a:t>
            </a:r>
            <a:r>
              <a:rPr lang="en-US" altLang="en-US" sz="1800"/>
              <a:t>University of Dar Es Salaam, </a:t>
            </a:r>
            <a:r>
              <a:rPr lang="en-US" altLang="en-US" sz="1800" baseline="30000"/>
              <a:t>4</a:t>
            </a:r>
            <a:r>
              <a:rPr lang="en-US" altLang="en-US" sz="1800"/>
              <a:t>University of Burundi, </a:t>
            </a:r>
            <a:r>
              <a:rPr lang="en-US" altLang="en-US" sz="1800" baseline="30000"/>
              <a:t>5</a:t>
            </a:r>
            <a:r>
              <a:rPr lang="en-US" altLang="en-US" sz="1800"/>
              <a:t>Leiden University</a:t>
            </a:r>
          </a:p>
        </p:txBody>
      </p:sp>
      <p:sp>
        <p:nvSpPr>
          <p:cNvPr id="5125" name="Text Box 4">
            <a:extLst>
              <a:ext uri="{FF2B5EF4-FFF2-40B4-BE49-F238E27FC236}">
                <a16:creationId xmlns:a16="http://schemas.microsoft.com/office/drawing/2014/main" id="{257590E5-10CF-0831-5258-457C76630492}"/>
              </a:ext>
            </a:extLst>
          </p:cNvPr>
          <p:cNvSpPr txBox="1">
            <a:spLocks noChangeArrowheads="1"/>
          </p:cNvSpPr>
          <p:nvPr/>
        </p:nvSpPr>
        <p:spPr bwMode="auto">
          <a:xfrm>
            <a:off x="9832975" y="6356350"/>
            <a:ext cx="1520825"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CDC99F0B-6F3E-194F-83B3-B8AA4CD9EFD2}" type="slidenum">
              <a:rPr lang="en-US" altLang="en-US" sz="1200">
                <a:solidFill>
                  <a:srgbClr val="FFFFFF"/>
                </a:solidFill>
                <a:ea typeface="DejaVu Sans" charset="0"/>
                <a:cs typeface="DejaVu Sans" charset="0"/>
              </a:rPr>
              <a:pPr algn="r" eaLnBrk="1" hangingPunct="1">
                <a:lnSpc>
                  <a:spcPct val="100000"/>
                </a:lnSpc>
                <a:spcAft>
                  <a:spcPts val="613"/>
                </a:spcAft>
              </a:pPr>
              <a:t>1</a:t>
            </a:fld>
            <a:endParaRPr lang="en-US" altLang="en-US" sz="1200">
              <a:solidFill>
                <a:srgbClr val="FFFFFF"/>
              </a:solidFill>
              <a:ea typeface="DejaVu Sans" charset="0"/>
              <a:cs typeface="DejaVu Sans" charset="0"/>
            </a:endParaRPr>
          </a:p>
        </p:txBody>
      </p:sp>
    </p:spTree>
  </p:cSld>
  <p:clrMapOvr>
    <a:masterClrMapping/>
  </p:clrMapOvr>
  <p:transition spd="slow" advTm="9824"/>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1506" name="Rectangle 1">
            <a:extLst>
              <a:ext uri="{FF2B5EF4-FFF2-40B4-BE49-F238E27FC236}">
                <a16:creationId xmlns:a16="http://schemas.microsoft.com/office/drawing/2014/main" id="{B19B8142-B86C-D9C2-CC7A-2F3C1DC8A9E4}"/>
              </a:ext>
            </a:extLst>
          </p:cNvPr>
          <p:cNvSpPr>
            <a:spLocks noChangeArrowheads="1"/>
          </p:cNvSpPr>
          <p:nvPr/>
        </p:nvSpPr>
        <p:spPr bwMode="auto">
          <a:xfrm>
            <a:off x="27855" y="27384"/>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1507" name="Rectangle 2">
            <a:extLst>
              <a:ext uri="{FF2B5EF4-FFF2-40B4-BE49-F238E27FC236}">
                <a16:creationId xmlns:a16="http://schemas.microsoft.com/office/drawing/2014/main" id="{E8B7AE5F-A212-A1B1-B5AF-80B6D8FC0855}"/>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Formal properties</a:t>
            </a:r>
          </a:p>
        </p:txBody>
      </p:sp>
      <p:sp>
        <p:nvSpPr>
          <p:cNvPr id="13316" name="Rectangle 4">
            <a:extLst>
              <a:ext uri="{FF2B5EF4-FFF2-40B4-BE49-F238E27FC236}">
                <a16:creationId xmlns:a16="http://schemas.microsoft.com/office/drawing/2014/main" id="{1412A8DA-A91E-6162-DFE4-139B86ACBCEE}"/>
              </a:ext>
            </a:extLst>
          </p:cNvPr>
          <p:cNvSpPr>
            <a:spLocks noGrp="1" noChangeArrowheads="1"/>
          </p:cNvSpPr>
          <p:nvPr>
            <p:ph type="subTitle" idx="4294967295"/>
          </p:nvPr>
        </p:nvSpPr>
        <p:spPr>
          <a:xfrm>
            <a:off x="838200" y="1690688"/>
            <a:ext cx="10515600" cy="4251325"/>
          </a:xfrm>
        </p:spPr>
        <p:txBody>
          <a:bodyPr lIns="91440" tIns="45720" rIns="91440" bIns="45720"/>
          <a:lstStyle/>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Typically appears </a:t>
            </a:r>
            <a:r>
              <a:rPr lang="en-US" altLang="en-US" sz="1800" b="1" dirty="0">
                <a:latin typeface="Arial" panose="020B0604020202020204" pitchFamily="34" charset="0"/>
                <a:cs typeface="Arial" panose="020B0604020202020204" pitchFamily="34" charset="0"/>
              </a:rPr>
              <a:t>after the noun </a:t>
            </a:r>
            <a:r>
              <a:rPr lang="en-US" altLang="en-US" sz="1800" dirty="0">
                <a:latin typeface="Arial" panose="020B0604020202020204" pitchFamily="34" charset="0"/>
                <a:cs typeface="Arial" panose="020B0604020202020204" pitchFamily="34" charset="0"/>
              </a:rPr>
              <a:t>in Kîîtharaka, </a:t>
            </a:r>
            <a:r>
              <a:rPr lang="en-US" altLang="en-US" sz="1800" dirty="0" err="1">
                <a:latin typeface="Arial" panose="020B0604020202020204" pitchFamily="34" charset="0"/>
                <a:cs typeface="Arial" panose="020B0604020202020204" pitchFamily="34" charset="0"/>
              </a:rPr>
              <a:t>Rukiga</a:t>
            </a:r>
            <a:r>
              <a:rPr lang="en-US" altLang="en-US" sz="1800" dirty="0">
                <a:latin typeface="Arial" panose="020B0604020202020204" pitchFamily="34" charset="0"/>
                <a:cs typeface="Arial" panose="020B0604020202020204" pitchFamily="34" charset="0"/>
              </a:rPr>
              <a:t> and Kirundi, but prenominal use is also possible for Kîîtharaka and </a:t>
            </a:r>
            <a:r>
              <a:rPr lang="en-US" altLang="en-US" sz="1800" dirty="0" err="1">
                <a:latin typeface="Arial" panose="020B0604020202020204" pitchFamily="34" charset="0"/>
                <a:cs typeface="Arial" panose="020B0604020202020204" pitchFamily="34" charset="0"/>
              </a:rPr>
              <a:t>Rukiga</a:t>
            </a:r>
            <a:r>
              <a:rPr lang="en-US" altLang="en-US" sz="1800" dirty="0">
                <a:latin typeface="Arial" panose="020B0604020202020204" pitchFamily="34" charset="0"/>
                <a:cs typeface="Arial" panose="020B0604020202020204" pitchFamily="34" charset="0"/>
              </a:rPr>
              <a:t> as in (13) and (14):</a:t>
            </a:r>
          </a:p>
          <a:p>
            <a:pPr marL="0" indent="0" eaLnBrk="1" hangingPunct="1">
              <a:lnSpc>
                <a:spcPct val="90000"/>
              </a:lnSpc>
              <a:spcBef>
                <a:spcPts val="13"/>
              </a:spcBef>
              <a:tabLst>
                <a:tab pos="0" algn="l"/>
                <a:tab pos="788988" algn="l"/>
                <a:tab pos="1100138" algn="l"/>
                <a:tab pos="2743200" algn="l"/>
                <a:tab pos="3657600" algn="l"/>
                <a:tab pos="4572000" algn="l"/>
                <a:tab pos="5486400" algn="l"/>
                <a:tab pos="6400800" algn="l"/>
                <a:tab pos="7315200" algn="l"/>
                <a:tab pos="8229600" algn="l"/>
                <a:tab pos="9144000" algn="l"/>
                <a:tab pos="10058400" algn="l"/>
              </a:tabLst>
              <a:defRPr/>
            </a:pPr>
            <a:endParaRPr lang="en-US" altLang="en-US" sz="1800" dirty="0">
              <a:latin typeface="Arial" panose="020B0604020202020204" pitchFamily="34" charset="0"/>
              <a:cs typeface="Arial" panose="020B0604020202020204" pitchFamily="34" charset="0"/>
            </a:endParaRPr>
          </a:p>
          <a:p>
            <a:pPr marL="0" indent="0" eaLnBrk="1" hangingPunct="1">
              <a:lnSpc>
                <a:spcPct val="90000"/>
              </a:lnSpc>
              <a:spcBef>
                <a:spcPts val="13"/>
              </a:spcBef>
              <a:tabLst>
                <a:tab pos="76200" algn="l"/>
                <a:tab pos="698500" algn="l"/>
                <a:tab pos="1373188" algn="l"/>
                <a:tab pos="1411288" algn="l"/>
                <a:tab pos="2746375" algn="l"/>
                <a:tab pos="3589338" algn="l"/>
                <a:tab pos="4572000" algn="l"/>
                <a:tab pos="6129338"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(13)     {</a:t>
            </a:r>
            <a:r>
              <a:rPr lang="en-US" altLang="en-US" sz="1800" dirty="0" err="1">
                <a:latin typeface="Arial" panose="020B0604020202020204" pitchFamily="34" charset="0"/>
                <a:cs typeface="Arial" panose="020B0604020202020204" pitchFamily="34" charset="0"/>
              </a:rPr>
              <a:t>gwo</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Á-ba-kázi</a:t>
            </a:r>
            <a:r>
              <a:rPr lang="en-US" altLang="en-US" sz="1800" dirty="0">
                <a:latin typeface="Arial" panose="020B0604020202020204" pitchFamily="34" charset="0"/>
                <a:cs typeface="Arial" panose="020B0604020202020204" pitchFamily="34" charset="0"/>
              </a:rPr>
              <a:t>	{</a:t>
            </a:r>
            <a:r>
              <a:rPr lang="en-US" altLang="en-US" sz="1800" b="1" dirty="0" err="1">
                <a:latin typeface="Arial" panose="020B0604020202020204" pitchFamily="34" charset="0"/>
                <a:cs typeface="Arial" panose="020B0604020202020204" pitchFamily="34" charset="0"/>
              </a:rPr>
              <a:t>gwo</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bá</a:t>
            </a:r>
            <a:r>
              <a:rPr lang="en-US" altLang="en-US" sz="1800" dirty="0">
                <a:latin typeface="Arial" panose="020B0604020202020204" pitchFamily="34" charset="0"/>
                <a:cs typeface="Arial" panose="020B0604020202020204" pitchFamily="34" charset="0"/>
              </a:rPr>
              <a:t>-</a:t>
            </a:r>
            <a:r>
              <a:rPr lang="en-US" altLang="en-US" sz="1800" dirty="0" err="1">
                <a:latin typeface="Arial" panose="020B0604020202020204" pitchFamily="34" charset="0"/>
                <a:cs typeface="Arial" panose="020B0604020202020204" pitchFamily="34" charset="0"/>
              </a:rPr>
              <a:t>á</a:t>
            </a:r>
            <a:r>
              <a:rPr lang="en-US" altLang="en-US" sz="1800" dirty="0">
                <a:latin typeface="Arial" panose="020B0604020202020204" pitchFamily="34" charset="0"/>
                <a:cs typeface="Arial" panose="020B0604020202020204" pitchFamily="34" charset="0"/>
              </a:rPr>
              <a:t>-</a:t>
            </a:r>
            <a:r>
              <a:rPr lang="en-US" altLang="en-US" sz="1800" dirty="0" err="1">
                <a:latin typeface="Arial" panose="020B0604020202020204" pitchFamily="34" charset="0"/>
                <a:cs typeface="Arial" panose="020B0604020202020204" pitchFamily="34" charset="0"/>
              </a:rPr>
              <a:t>gu</a:t>
            </a:r>
            <a:r>
              <a:rPr lang="en-US" altLang="en-US" sz="1800" dirty="0">
                <a:latin typeface="Arial" panose="020B0604020202020204" pitchFamily="34" charset="0"/>
                <a:cs typeface="Arial" panose="020B0604020202020204" pitchFamily="34" charset="0"/>
              </a:rPr>
              <a:t>-</a:t>
            </a:r>
            <a:r>
              <a:rPr lang="en-US" altLang="en-US" sz="1800" dirty="0" err="1">
                <a:latin typeface="Arial" panose="020B0604020202020204" pitchFamily="34" charset="0"/>
                <a:cs typeface="Arial" panose="020B0604020202020204" pitchFamily="34" charset="0"/>
              </a:rPr>
              <a:t>téek</a:t>
            </a:r>
            <a:r>
              <a:rPr lang="en-US" altLang="en-US" sz="1800" dirty="0">
                <a:latin typeface="Arial" panose="020B0604020202020204" pitchFamily="34" charset="0"/>
                <a:cs typeface="Arial" panose="020B0604020202020204" pitchFamily="34" charset="0"/>
              </a:rPr>
              <a:t>-a	{</a:t>
            </a:r>
            <a:r>
              <a:rPr lang="en-US" altLang="en-US" sz="1800" dirty="0" err="1">
                <a:latin typeface="Arial" panose="020B0604020202020204" pitchFamily="34" charset="0"/>
                <a:cs typeface="Arial" panose="020B0604020202020204" pitchFamily="34" charset="0"/>
              </a:rPr>
              <a:t>gwo</a:t>
            </a:r>
            <a:r>
              <a:rPr lang="en-US" altLang="en-US" sz="1800" dirty="0">
                <a:latin typeface="Arial" panose="020B0604020202020204" pitchFamily="34" charset="0"/>
                <a:cs typeface="Arial" panose="020B0604020202020204" pitchFamily="34" charset="0"/>
              </a:rPr>
              <a:t>}</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aug-2-woman	3-cm     2sm-n.pst-3om-cook-fv</a:t>
            </a:r>
          </a:p>
          <a:p>
            <a:pPr marL="114300" indent="0" eaLnBrk="1" hangingPunct="1">
              <a:lnSpc>
                <a:spcPct val="90000"/>
              </a:lnSpc>
              <a:spcBef>
                <a:spcPts val="13"/>
              </a:spcBef>
              <a:spcAft>
                <a:spcPts val="613"/>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          ‘As for it (the rice) the women have cooked it. 				[</a:t>
            </a:r>
            <a:r>
              <a:rPr lang="en-US" altLang="en-US" sz="1800" dirty="0" err="1">
                <a:latin typeface="Arial" panose="020B0604020202020204" pitchFamily="34" charset="0"/>
                <a:cs typeface="Arial" panose="020B0604020202020204" pitchFamily="34" charset="0"/>
              </a:rPr>
              <a:t>Rukiga</a:t>
            </a:r>
            <a:r>
              <a:rPr lang="en-US" altLang="en-US" sz="1800" dirty="0">
                <a:latin typeface="Arial" panose="020B0604020202020204" pitchFamily="34" charset="0"/>
                <a:cs typeface="Arial" panose="020B0604020202020204" pitchFamily="34" charset="0"/>
              </a:rPr>
              <a:t>]</a:t>
            </a:r>
          </a:p>
          <a:p>
            <a:pPr marL="628650" indent="-619125"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(14)	{</a:t>
            </a:r>
            <a:r>
              <a:rPr lang="en-US" altLang="en-US" sz="1800" dirty="0" err="1">
                <a:latin typeface="Arial" panose="020B0604020202020204" pitchFamily="34" charset="0"/>
                <a:cs typeface="Arial" panose="020B0604020202020204" pitchFamily="34" charset="0"/>
              </a:rPr>
              <a:t>bo</a:t>
            </a:r>
            <a:r>
              <a:rPr lang="en-US" altLang="en-US" sz="1800" dirty="0">
                <a:latin typeface="Arial" panose="020B0604020202020204" pitchFamily="34" charset="0"/>
                <a:cs typeface="Arial" panose="020B0604020202020204" pitchFamily="34" charset="0"/>
              </a:rPr>
              <a:t>}	A-</a:t>
            </a:r>
            <a:r>
              <a:rPr lang="en-US" altLang="en-US" sz="1800" dirty="0" err="1">
                <a:latin typeface="Arial" panose="020B0604020202020204" pitchFamily="34" charset="0"/>
                <a:cs typeface="Arial" panose="020B0604020202020204" pitchFamily="34" charset="0"/>
              </a:rPr>
              <a:t>rutwa</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bo</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ba-kaa-thi</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cukuru</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bo</a:t>
            </a:r>
            <a:r>
              <a:rPr lang="en-US" altLang="en-US" sz="1800" dirty="0">
                <a:latin typeface="Arial" panose="020B0604020202020204" pitchFamily="34" charset="0"/>
                <a:cs typeface="Arial" panose="020B0604020202020204" pitchFamily="34" charset="0"/>
              </a:rPr>
              <a:t>}</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2-learners	2-cm	2sm-fut-go	9.school</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          ‘As for them (the learners), they will go to school.’			[Kîîtharaka]</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Prenominal use is untenable in Kirundi: </a:t>
            </a:r>
          </a:p>
          <a:p>
            <a:pPr marL="585788" indent="-585788"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(15)	{*} A-</a:t>
            </a:r>
            <a:r>
              <a:rPr lang="en-US" altLang="en-US" sz="1800" dirty="0" err="1">
                <a:latin typeface="Arial" panose="020B0604020202020204" pitchFamily="34" charset="0"/>
                <a:cs typeface="Arial" panose="020B0604020202020204" pitchFamily="34" charset="0"/>
              </a:rPr>
              <a:t>bá</a:t>
            </a:r>
            <a:r>
              <a:rPr lang="en-US" altLang="en-US" sz="1800" dirty="0">
                <a:latin typeface="Arial" panose="020B0604020202020204" pitchFamily="34" charset="0"/>
                <a:cs typeface="Arial" panose="020B0604020202020204" pitchFamily="34" charset="0"/>
              </a:rPr>
              <a:t>-ana	   {</a:t>
            </a:r>
            <a:r>
              <a:rPr lang="en-US" altLang="en-US" sz="1800" b="1" dirty="0" err="1">
                <a:latin typeface="Arial" panose="020B0604020202020204" pitchFamily="34" charset="0"/>
                <a:cs typeface="Arial" panose="020B0604020202020204" pitchFamily="34" charset="0"/>
              </a:rPr>
              <a:t>bó</a:t>
            </a:r>
            <a:r>
              <a:rPr lang="en-US" altLang="en-US" sz="1800" b="1"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ba</a:t>
            </a:r>
            <a:r>
              <a:rPr lang="en-US" altLang="en-US" sz="1800" dirty="0">
                <a:latin typeface="Arial" panose="020B0604020202020204" pitchFamily="34" charset="0"/>
                <a:cs typeface="Arial" panose="020B0604020202020204" pitchFamily="34" charset="0"/>
              </a:rPr>
              <a:t>-a-maze </a:t>
            </a:r>
            <a:r>
              <a:rPr lang="en-US" altLang="en-US" sz="1800" dirty="0" err="1">
                <a:latin typeface="Arial" panose="020B0604020202020204" pitchFamily="34" charset="0"/>
                <a:cs typeface="Arial" panose="020B0604020202020204" pitchFamily="34" charset="0"/>
              </a:rPr>
              <a:t>ku-genda</a:t>
            </a:r>
            <a:r>
              <a:rPr lang="en-US" altLang="en-US" sz="1800" dirty="0">
                <a:latin typeface="Arial" panose="020B0604020202020204" pitchFamily="34" charset="0"/>
                <a:cs typeface="Arial" panose="020B0604020202020204" pitchFamily="34" charset="0"/>
              </a:rPr>
              <a:t>	kw’	</a:t>
            </a:r>
            <a:r>
              <a:rPr lang="en-US" altLang="en-US" sz="1800" dirty="0" err="1">
                <a:latin typeface="Arial" panose="020B0604020202020204" pitchFamily="34" charset="0"/>
                <a:cs typeface="Arial" panose="020B0604020202020204" pitchFamily="34" charset="0"/>
              </a:rPr>
              <a:t>i-shuúre</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bó</a:t>
            </a:r>
            <a:r>
              <a:rPr lang="en-US" altLang="en-US" sz="1800" dirty="0">
                <a:latin typeface="Arial" panose="020B0604020202020204" pitchFamily="34" charset="0"/>
                <a:cs typeface="Arial" panose="020B0604020202020204" pitchFamily="34" charset="0"/>
              </a:rPr>
              <a:t>}. </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aug-2-child     2-cm        2.sm-n.pst-dj-finish.pfv  15-go     17  aug-5.school</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‘The children have already gone to school (but the women haven’t).’   </a:t>
            </a:r>
          </a:p>
          <a:p>
            <a:pPr marL="238125"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                                                                                                      		[Kirundi]</a:t>
            </a:r>
          </a:p>
        </p:txBody>
      </p:sp>
      <p:sp>
        <p:nvSpPr>
          <p:cNvPr id="21509" name="Text Box 5">
            <a:extLst>
              <a:ext uri="{FF2B5EF4-FFF2-40B4-BE49-F238E27FC236}">
                <a16:creationId xmlns:a16="http://schemas.microsoft.com/office/drawing/2014/main" id="{3E154BB9-91B5-0954-DB43-9BC235E441A0}"/>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D97ACC94-FC15-654C-914E-B4EE9C61779C}" type="slidenum">
              <a:rPr lang="en-US" altLang="en-US" sz="1200">
                <a:solidFill>
                  <a:srgbClr val="8B8B8B"/>
                </a:solidFill>
                <a:ea typeface="DejaVu Sans" charset="0"/>
                <a:cs typeface="DejaVu Sans" charset="0"/>
              </a:rPr>
              <a:pPr algn="r" eaLnBrk="1" hangingPunct="1">
                <a:lnSpc>
                  <a:spcPct val="100000"/>
                </a:lnSpc>
                <a:spcAft>
                  <a:spcPts val="613"/>
                </a:spcAft>
              </a:pPr>
              <a:t>10</a:t>
            </a:fld>
            <a:endParaRPr lang="en-US" altLang="en-US" sz="1200">
              <a:solidFill>
                <a:srgbClr val="8B8B8B"/>
              </a:solidFill>
              <a:ea typeface="DejaVu Sans" charset="0"/>
              <a:cs typeface="DejaVu Sans" charset="0"/>
            </a:endParaRPr>
          </a:p>
        </p:txBody>
      </p:sp>
    </p:spTree>
  </p:cSld>
  <p:clrMapOvr>
    <a:masterClrMapping/>
  </p:clrMapOvr>
  <p:transition spd="slow" advTm="35496"/>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3554" name="Rectangle 1">
            <a:extLst>
              <a:ext uri="{FF2B5EF4-FFF2-40B4-BE49-F238E27FC236}">
                <a16:creationId xmlns:a16="http://schemas.microsoft.com/office/drawing/2014/main" id="{CE5E10C3-6654-F526-E10B-F821A8BC57F2}"/>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3555" name="Rectangle 2">
            <a:extLst>
              <a:ext uri="{FF2B5EF4-FFF2-40B4-BE49-F238E27FC236}">
                <a16:creationId xmlns:a16="http://schemas.microsoft.com/office/drawing/2014/main" id="{93D838DF-7762-C762-1D62-55C06CE741B0}"/>
              </a:ext>
            </a:extLst>
          </p:cNvPr>
          <p:cNvSpPr>
            <a:spLocks noGrp="1" noChangeArrowheads="1"/>
          </p:cNvSpPr>
          <p:nvPr>
            <p:ph type="title" idx="4294967295"/>
          </p:nvPr>
        </p:nvSpPr>
        <p:spPr>
          <a:xfrm>
            <a:off x="836613" y="7937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Formal properties</a:t>
            </a:r>
          </a:p>
        </p:txBody>
      </p:sp>
      <p:sp>
        <p:nvSpPr>
          <p:cNvPr id="14340" name="Rectangle 4">
            <a:extLst>
              <a:ext uri="{FF2B5EF4-FFF2-40B4-BE49-F238E27FC236}">
                <a16:creationId xmlns:a16="http://schemas.microsoft.com/office/drawing/2014/main" id="{E83B8F67-A132-D53F-8A2E-9D084BB7825D}"/>
              </a:ext>
            </a:extLst>
          </p:cNvPr>
          <p:cNvSpPr>
            <a:spLocks noGrp="1" noChangeArrowheads="1"/>
          </p:cNvSpPr>
          <p:nvPr>
            <p:ph type="subTitle" idx="4294967295"/>
          </p:nvPr>
        </p:nvSpPr>
        <p:spPr>
          <a:xfrm>
            <a:off x="836613" y="1196975"/>
            <a:ext cx="10515600" cy="4251325"/>
          </a:xfrm>
        </p:spPr>
        <p:txBody>
          <a:bodyPr lIns="91440" tIns="45720" rIns="91440" bIns="45720"/>
          <a:lstStyle/>
          <a:p>
            <a:pPr marL="0" indent="0"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t>In case of </a:t>
            </a:r>
            <a:r>
              <a:rPr lang="en-US" altLang="en-US" sz="1800" b="1" dirty="0"/>
              <a:t>conjoined clauses </a:t>
            </a:r>
            <a:r>
              <a:rPr lang="en-US" altLang="en-US" sz="1800" dirty="0"/>
              <a:t>(contrast between subjects), the particle can appear in the first clause (16a) or preferably the second clause, but not both – that would be overdoing it:</a:t>
            </a:r>
          </a:p>
          <a:p>
            <a:pPr marL="0" indent="0"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1800" dirty="0"/>
          </a:p>
          <a:p>
            <a:pPr marL="846138" indent="-846138"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t>(16) (What is the woman eating and what is the man eating?)</a:t>
            </a:r>
          </a:p>
          <a:p>
            <a:pPr marL="846138" indent="-846138" eaLnBrk="1" hangingPunct="1">
              <a:lnSpc>
                <a:spcPct val="100000"/>
              </a:lnSpc>
              <a:spcBef>
                <a:spcPts val="13"/>
              </a:spcBef>
              <a:spcAft>
                <a:spcPts val="613"/>
              </a:spcAft>
              <a:tabLst>
                <a:tab pos="0" algn="l"/>
                <a:tab pos="914400" algn="l"/>
                <a:tab pos="1828800" algn="l"/>
                <a:tab pos="2743200" algn="l"/>
                <a:tab pos="4302125" algn="l"/>
                <a:tab pos="5105400" algn="l"/>
                <a:tab pos="5908675" algn="l"/>
                <a:tab pos="6400800" algn="l"/>
                <a:tab pos="8034338" algn="l"/>
                <a:tab pos="8229600" algn="l"/>
                <a:tab pos="9144000" algn="l"/>
                <a:tab pos="10058400" algn="l"/>
              </a:tabLst>
              <a:defRPr/>
            </a:pPr>
            <a:r>
              <a:rPr lang="en-US" altLang="en-US" sz="1800" dirty="0"/>
              <a:t>        a.	</a:t>
            </a:r>
            <a:r>
              <a:rPr lang="en-US" altLang="en-US" sz="1800" u="sng" dirty="0" err="1"/>
              <a:t>Omukázi</a:t>
            </a:r>
            <a:r>
              <a:rPr lang="en-US" altLang="en-US" sz="1800" dirty="0"/>
              <a:t> </a:t>
            </a:r>
            <a:r>
              <a:rPr lang="en-US" altLang="en-US" sz="1800" b="1" dirty="0"/>
              <a:t>wé</a:t>
            </a:r>
            <a:r>
              <a:rPr lang="en-US" altLang="en-US" sz="1800" dirty="0"/>
              <a:t> </a:t>
            </a:r>
            <a:r>
              <a:rPr lang="en-US" altLang="en-US" sz="1800" dirty="0" err="1"/>
              <a:t>naarya</a:t>
            </a:r>
            <a:r>
              <a:rPr lang="en-US" altLang="en-US" sz="1800" dirty="0"/>
              <a:t>́ </a:t>
            </a:r>
            <a:r>
              <a:rPr lang="en-US" altLang="en-US" sz="1800" dirty="0" err="1"/>
              <a:t>ápo</a:t>
            </a:r>
            <a:r>
              <a:rPr lang="en-US" altLang="en-US" sz="1800" dirty="0"/>
              <a:t>, </a:t>
            </a:r>
            <a:r>
              <a:rPr lang="en-US" altLang="en-US" sz="1800" u="sng" dirty="0" err="1"/>
              <a:t>omushíija</a:t>
            </a:r>
            <a:r>
              <a:rPr lang="en-US" altLang="en-US" sz="1800" dirty="0"/>
              <a:t> </a:t>
            </a:r>
            <a:r>
              <a:rPr lang="en-US" altLang="en-US" sz="1800" dirty="0" err="1"/>
              <a:t>naary</a:t>
            </a:r>
            <a:r>
              <a:rPr lang="en-US" altLang="en-US" sz="1800" dirty="0"/>
              <a:t>' </a:t>
            </a:r>
            <a:r>
              <a:rPr lang="en-US" altLang="en-US" sz="1800" dirty="0" err="1"/>
              <a:t>ómunekye</a:t>
            </a:r>
            <a:r>
              <a:rPr lang="en-US" altLang="en-US" sz="1800" dirty="0"/>
              <a:t>.</a:t>
            </a:r>
            <a:br>
              <a:rPr lang="en-US" altLang="en-US" sz="1800" dirty="0"/>
            </a:br>
            <a:r>
              <a:rPr lang="en-US" altLang="en-US" sz="1800" dirty="0"/>
              <a:t>o-mu-</a:t>
            </a:r>
            <a:r>
              <a:rPr lang="en-US" altLang="en-US" sz="1800" dirty="0" err="1"/>
              <a:t>kazi</a:t>
            </a:r>
            <a:r>
              <a:rPr lang="en-US" altLang="en-US" sz="1800" dirty="0"/>
              <a:t>	</a:t>
            </a:r>
            <a:r>
              <a:rPr lang="en-US" altLang="en-US" sz="1800" b="1" dirty="0"/>
              <a:t>w-o	</a:t>
            </a:r>
            <a:r>
              <a:rPr lang="en-US" altLang="en-US" sz="1800" dirty="0" err="1"/>
              <a:t>ni</a:t>
            </a:r>
            <a:r>
              <a:rPr lang="en-US" altLang="en-US" sz="1800" dirty="0"/>
              <a:t>-a-</a:t>
            </a:r>
            <a:r>
              <a:rPr lang="en-US" altLang="en-US" sz="1800" dirty="0" err="1"/>
              <a:t>ri</a:t>
            </a:r>
            <a:r>
              <a:rPr lang="en-US" altLang="en-US" sz="1800" dirty="0"/>
              <a:t>-a	apo        o-mu-</a:t>
            </a:r>
            <a:r>
              <a:rPr lang="en-US" altLang="en-US" sz="1800" dirty="0" err="1"/>
              <a:t>shaija</a:t>
            </a:r>
            <a:r>
              <a:rPr lang="en-US" altLang="en-US" sz="1800" dirty="0"/>
              <a:t>	</a:t>
            </a:r>
            <a:r>
              <a:rPr lang="en-US" altLang="en-US" sz="1800" dirty="0" err="1"/>
              <a:t>ni</a:t>
            </a:r>
            <a:r>
              <a:rPr lang="en-US" altLang="en-US" sz="1800" dirty="0"/>
              <a:t>-a-</a:t>
            </a:r>
            <a:r>
              <a:rPr lang="en-US" altLang="en-US" sz="1800" dirty="0" err="1"/>
              <a:t>ri</a:t>
            </a:r>
            <a:r>
              <a:rPr lang="en-US" altLang="en-US" sz="1800" dirty="0"/>
              <a:t>-a	o-mu-</a:t>
            </a:r>
            <a:r>
              <a:rPr lang="en-US" altLang="en-US" sz="1800" dirty="0" err="1"/>
              <a:t>nekye</a:t>
            </a:r>
            <a:br>
              <a:rPr lang="en-US" altLang="en-US" sz="1800" dirty="0"/>
            </a:br>
            <a:r>
              <a:rPr lang="en-US" altLang="en-US" sz="1800" dirty="0"/>
              <a:t>aug-1-woman 1-cm	ipfv-1sm-eat-fv	9.apple	aug-1-man	ipfv-1sm-eat-fv	aug-3-banana</a:t>
            </a:r>
            <a:br>
              <a:rPr lang="en-US" altLang="en-US" sz="1800" dirty="0"/>
            </a:br>
            <a:r>
              <a:rPr lang="en-US" altLang="en-US" sz="1800" dirty="0"/>
              <a:t>‘The woman is eating an apple; the man is eating a banana.’</a:t>
            </a:r>
          </a:p>
          <a:p>
            <a:pPr marL="846138" indent="-846138" eaLnBrk="1" hangingPunct="1">
              <a:lnSpc>
                <a:spcPct val="100000"/>
              </a:lnSpc>
              <a:spcBef>
                <a:spcPts val="13"/>
              </a:spcBef>
              <a:spcAft>
                <a:spcPts val="613"/>
              </a:spcAft>
              <a:tabLst>
                <a:tab pos="0" algn="l"/>
                <a:tab pos="914400" algn="l"/>
                <a:tab pos="2176463" algn="l"/>
                <a:tab pos="2743200" algn="l"/>
                <a:tab pos="3057525" algn="l"/>
                <a:tab pos="3770313" algn="l"/>
                <a:tab pos="4572000" algn="l"/>
                <a:tab pos="5376863" algn="l"/>
                <a:tab pos="6038850" algn="l"/>
                <a:tab pos="7315200" algn="l"/>
                <a:tab pos="8229600" algn="l"/>
                <a:tab pos="8890000" algn="l"/>
                <a:tab pos="10058400" algn="l"/>
              </a:tabLst>
              <a:defRPr/>
            </a:pPr>
            <a:r>
              <a:rPr lang="en-US" altLang="en-US" sz="1800" dirty="0"/>
              <a:t>        b.	</a:t>
            </a:r>
            <a:r>
              <a:rPr lang="en-US" altLang="en-US" sz="1800" u="sng" dirty="0" err="1"/>
              <a:t>Omukázi</a:t>
            </a:r>
            <a:r>
              <a:rPr lang="en-US" altLang="en-US" sz="1800" dirty="0"/>
              <a:t> </a:t>
            </a:r>
            <a:r>
              <a:rPr lang="en-US" altLang="en-US" sz="1800" dirty="0" err="1"/>
              <a:t>arikurya</a:t>
            </a:r>
            <a:r>
              <a:rPr lang="en-US" altLang="en-US" sz="1800" dirty="0"/>
              <a:t>́ </a:t>
            </a:r>
            <a:r>
              <a:rPr lang="en-US" altLang="en-US" sz="1800" dirty="0" err="1"/>
              <a:t>ápo</a:t>
            </a:r>
            <a:r>
              <a:rPr lang="en-US" altLang="en-US" sz="1800" dirty="0"/>
              <a:t>, </a:t>
            </a:r>
            <a:r>
              <a:rPr lang="en-US" altLang="en-US" sz="1800" dirty="0" err="1"/>
              <a:t>kándi</a:t>
            </a:r>
            <a:r>
              <a:rPr lang="en-US" altLang="en-US" sz="1800" dirty="0"/>
              <a:t> </a:t>
            </a:r>
            <a:r>
              <a:rPr lang="en-US" altLang="en-US" sz="1800" b="1" dirty="0"/>
              <a:t>wé</a:t>
            </a:r>
            <a:r>
              <a:rPr lang="en-US" altLang="en-US" sz="1800" dirty="0"/>
              <a:t> </a:t>
            </a:r>
            <a:r>
              <a:rPr lang="en-US" altLang="en-US" sz="1800" u="sng" dirty="0" err="1"/>
              <a:t>omushííja</a:t>
            </a:r>
            <a:r>
              <a:rPr lang="en-US" altLang="en-US" sz="1800" dirty="0"/>
              <a:t> </a:t>
            </a:r>
            <a:r>
              <a:rPr lang="en-US" altLang="en-US" sz="1800" dirty="0" err="1"/>
              <a:t>arikurya</a:t>
            </a:r>
            <a:r>
              <a:rPr lang="en-US" altLang="en-US" sz="1800" dirty="0"/>
              <a:t>' </a:t>
            </a:r>
            <a:r>
              <a:rPr lang="en-US" altLang="en-US" sz="1800" dirty="0" err="1"/>
              <a:t>ómunekye</a:t>
            </a:r>
            <a:r>
              <a:rPr lang="en-US" altLang="en-US" sz="1800" dirty="0"/>
              <a:t>.</a:t>
            </a:r>
            <a:br>
              <a:rPr lang="en-US" altLang="en-US" sz="1800" dirty="0"/>
            </a:br>
            <a:r>
              <a:rPr lang="en-US" altLang="en-US" sz="1800" dirty="0"/>
              <a:t>o-mu-</a:t>
            </a:r>
            <a:r>
              <a:rPr lang="en-US" altLang="en-US" sz="1800" dirty="0" err="1"/>
              <a:t>kazi</a:t>
            </a:r>
            <a:r>
              <a:rPr lang="en-US" altLang="en-US" sz="1800" dirty="0"/>
              <a:t>	a-</a:t>
            </a:r>
            <a:r>
              <a:rPr lang="en-US" altLang="en-US" sz="1800" dirty="0" err="1"/>
              <a:t>riku</a:t>
            </a:r>
            <a:r>
              <a:rPr lang="en-US" altLang="en-US" sz="1800" dirty="0"/>
              <a:t>-</a:t>
            </a:r>
            <a:r>
              <a:rPr lang="en-US" altLang="en-US" sz="1800" dirty="0" err="1"/>
              <a:t>ri</a:t>
            </a:r>
            <a:r>
              <a:rPr lang="en-US" altLang="en-US" sz="1800" dirty="0"/>
              <a:t>-a	apo 	</a:t>
            </a:r>
            <a:r>
              <a:rPr lang="en-US" altLang="en-US" sz="1800" dirty="0" err="1"/>
              <a:t>kandi</a:t>
            </a:r>
            <a:r>
              <a:rPr lang="en-US" altLang="en-US" sz="1800" dirty="0"/>
              <a:t>	</a:t>
            </a:r>
            <a:r>
              <a:rPr lang="en-US" altLang="en-US" sz="1800" b="1" dirty="0"/>
              <a:t>w-o</a:t>
            </a:r>
            <a:r>
              <a:rPr lang="en-US" altLang="en-US" sz="1800" dirty="0"/>
              <a:t>	o-mu-</a:t>
            </a:r>
            <a:r>
              <a:rPr lang="en-US" altLang="en-US" sz="1800" dirty="0" err="1"/>
              <a:t>shaija</a:t>
            </a:r>
            <a:r>
              <a:rPr lang="en-US" altLang="en-US" sz="1800" dirty="0"/>
              <a:t>	a-</a:t>
            </a:r>
            <a:r>
              <a:rPr lang="en-US" altLang="en-US" sz="1800" dirty="0" err="1"/>
              <a:t>riku</a:t>
            </a:r>
            <a:r>
              <a:rPr lang="en-US" altLang="en-US" sz="1800" dirty="0"/>
              <a:t>-</a:t>
            </a:r>
            <a:r>
              <a:rPr lang="en-US" altLang="en-US" sz="1800" dirty="0" err="1"/>
              <a:t>ri</a:t>
            </a:r>
            <a:r>
              <a:rPr lang="en-US" altLang="en-US" sz="1800" dirty="0"/>
              <a:t>-a	o-mu-</a:t>
            </a:r>
            <a:r>
              <a:rPr lang="en-US" altLang="en-US" sz="1800" dirty="0" err="1"/>
              <a:t>nekye</a:t>
            </a:r>
            <a:br>
              <a:rPr lang="en-US" altLang="en-US" sz="1800" dirty="0"/>
            </a:br>
            <a:r>
              <a:rPr lang="en-US" altLang="en-US" sz="1800" dirty="0"/>
              <a:t>aug-1-woman	1sm-prog-eat-fv	9.apple	and	1-cm	aug-1-man	1sm-prog-eat-fv	aug-3-banana</a:t>
            </a:r>
            <a:br>
              <a:rPr lang="en-US" altLang="en-US" sz="1800" dirty="0"/>
            </a:br>
            <a:r>
              <a:rPr lang="en-US" altLang="en-US" sz="1800" dirty="0"/>
              <a:t>‘The woman is eating an apple while the man is eating a banana.’		[</a:t>
            </a:r>
            <a:r>
              <a:rPr lang="en-US" altLang="en-US" sz="1800" dirty="0" err="1"/>
              <a:t>Rukiga</a:t>
            </a:r>
            <a:r>
              <a:rPr lang="en-US" altLang="en-US" sz="1800" dirty="0"/>
              <a:t>]</a:t>
            </a:r>
          </a:p>
          <a:p>
            <a:pPr marL="846138" indent="-846138"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t>(17) 	</a:t>
            </a:r>
            <a:r>
              <a:rPr lang="en-US" altLang="en-US" sz="1800" u="sng" dirty="0" err="1"/>
              <a:t>Gaceri</a:t>
            </a:r>
            <a:r>
              <a:rPr lang="en-US" altLang="en-US" sz="1800" dirty="0"/>
              <a:t> </a:t>
            </a:r>
            <a:r>
              <a:rPr lang="en-US" altLang="en-US" sz="1800" dirty="0" err="1"/>
              <a:t>aíníre</a:t>
            </a:r>
            <a:r>
              <a:rPr lang="en-US" altLang="en-US" sz="1800" dirty="0"/>
              <a:t> </a:t>
            </a:r>
            <a:r>
              <a:rPr lang="en-US" altLang="en-US" sz="1800" dirty="0" err="1"/>
              <a:t>rwî́mbo</a:t>
            </a:r>
            <a:r>
              <a:rPr lang="en-US" altLang="en-US" sz="1800" dirty="0"/>
              <a:t>́, </a:t>
            </a:r>
            <a:r>
              <a:rPr lang="en-US" altLang="en-US" sz="1800" u="sng" dirty="0" err="1"/>
              <a:t>Mwende</a:t>
            </a:r>
            <a:r>
              <a:rPr lang="en-US" altLang="en-US" sz="1800" dirty="0"/>
              <a:t> </a:t>
            </a:r>
            <a:r>
              <a:rPr lang="en-US" altLang="en-US" sz="1800" b="1" dirty="0"/>
              <a:t>weé</a:t>
            </a:r>
            <a:r>
              <a:rPr lang="en-US" altLang="en-US" sz="1800" dirty="0"/>
              <a:t> </a:t>
            </a:r>
            <a:r>
              <a:rPr lang="en-US" altLang="en-US" sz="1800" dirty="0" err="1"/>
              <a:t>áuga</a:t>
            </a:r>
            <a:r>
              <a:rPr lang="en-US" altLang="en-US" sz="1800" dirty="0"/>
              <a:t>́ </a:t>
            </a:r>
            <a:r>
              <a:rPr lang="en-US" altLang="en-US" sz="1800" dirty="0" err="1"/>
              <a:t>macaíri</a:t>
            </a:r>
            <a:r>
              <a:rPr lang="en-US" altLang="en-US" sz="1800" dirty="0"/>
              <a:t>.</a:t>
            </a:r>
            <a:br>
              <a:rPr lang="en-US" altLang="en-US" sz="1800" dirty="0"/>
            </a:br>
            <a:r>
              <a:rPr lang="en-US" altLang="en-US" sz="1800" dirty="0" err="1"/>
              <a:t>Gaceri</a:t>
            </a:r>
            <a:r>
              <a:rPr lang="en-US" altLang="en-US" sz="1800" dirty="0"/>
              <a:t>	a-</a:t>
            </a:r>
            <a:r>
              <a:rPr lang="en-US" altLang="en-US" sz="1800" dirty="0" err="1"/>
              <a:t>i</a:t>
            </a:r>
            <a:r>
              <a:rPr lang="en-US" altLang="en-US" sz="1800" dirty="0"/>
              <a:t>-</a:t>
            </a:r>
            <a:r>
              <a:rPr lang="en-US" altLang="en-US" sz="1800" dirty="0" err="1"/>
              <a:t>na</a:t>
            </a:r>
            <a:r>
              <a:rPr lang="en-US" altLang="en-US" sz="1800" dirty="0"/>
              <a:t>-ire	</a:t>
            </a:r>
            <a:r>
              <a:rPr lang="en-US" altLang="en-US" sz="1800" dirty="0" err="1"/>
              <a:t>rû-îmbo</a:t>
            </a:r>
            <a:r>
              <a:rPr lang="en-US" altLang="en-US" sz="1800" dirty="0"/>
              <a:t> 	</a:t>
            </a:r>
            <a:r>
              <a:rPr lang="en-US" altLang="en-US" sz="1800" dirty="0" err="1"/>
              <a:t>Mwende</a:t>
            </a:r>
            <a:r>
              <a:rPr lang="en-US" altLang="en-US" sz="1800" dirty="0"/>
              <a:t>	</a:t>
            </a:r>
            <a:r>
              <a:rPr lang="en-US" altLang="en-US" sz="1800" b="1" dirty="0" err="1"/>
              <a:t>û</a:t>
            </a:r>
            <a:r>
              <a:rPr lang="en-US" altLang="en-US" sz="1800" b="1" dirty="0"/>
              <a:t>-e </a:t>
            </a:r>
            <a:r>
              <a:rPr lang="en-US" altLang="en-US" sz="1800" dirty="0"/>
              <a:t>	a-ug-a	ma-</a:t>
            </a:r>
            <a:r>
              <a:rPr lang="en-US" altLang="en-US" sz="1800" dirty="0" err="1"/>
              <a:t>cairi</a:t>
            </a:r>
            <a:br>
              <a:rPr lang="en-US" altLang="en-US" sz="1800" dirty="0"/>
            </a:br>
            <a:r>
              <a:rPr lang="en-US" altLang="en-US" sz="1800" dirty="0"/>
              <a:t>1.Gaceri	1sm-sing-pfv	11-song	1.mwende	1-cm	1sm-say-fv	6-poem</a:t>
            </a:r>
            <a:br>
              <a:rPr lang="en-US" altLang="en-US" sz="1800" dirty="0"/>
            </a:br>
            <a:r>
              <a:rPr lang="en-US" altLang="en-US" sz="1800" dirty="0"/>
              <a:t>‘</a:t>
            </a:r>
            <a:r>
              <a:rPr lang="en-US" altLang="en-US" sz="1800" dirty="0" err="1"/>
              <a:t>Gaceri</a:t>
            </a:r>
            <a:r>
              <a:rPr lang="en-US" altLang="en-US" sz="1800" dirty="0"/>
              <a:t> sang a song, </a:t>
            </a:r>
            <a:r>
              <a:rPr lang="en-US" altLang="en-US" sz="1800" dirty="0" err="1"/>
              <a:t>Mwende</a:t>
            </a:r>
            <a:r>
              <a:rPr lang="en-US" altLang="en-US" sz="1800" dirty="0"/>
              <a:t>, on her part, recited a poem.’ 			[Kîîtharaka]</a:t>
            </a:r>
          </a:p>
        </p:txBody>
      </p:sp>
      <p:sp>
        <p:nvSpPr>
          <p:cNvPr id="23557" name="Text Box 5">
            <a:extLst>
              <a:ext uri="{FF2B5EF4-FFF2-40B4-BE49-F238E27FC236}">
                <a16:creationId xmlns:a16="http://schemas.microsoft.com/office/drawing/2014/main" id="{F446D36A-C406-A5EE-85D3-687BDC71EC14}"/>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EFB0CA0D-1BC2-7B48-8CE7-776625B539F9}" type="slidenum">
              <a:rPr lang="en-US" altLang="en-US" sz="1200">
                <a:solidFill>
                  <a:srgbClr val="8B8B8B"/>
                </a:solidFill>
                <a:ea typeface="DejaVu Sans" charset="0"/>
                <a:cs typeface="DejaVu Sans" charset="0"/>
              </a:rPr>
              <a:pPr algn="r" eaLnBrk="1" hangingPunct="1">
                <a:lnSpc>
                  <a:spcPct val="100000"/>
                </a:lnSpc>
                <a:spcAft>
                  <a:spcPts val="613"/>
                </a:spcAft>
              </a:pPr>
              <a:t>11</a:t>
            </a:fld>
            <a:endParaRPr lang="en-US" altLang="en-US" sz="1200">
              <a:solidFill>
                <a:srgbClr val="8B8B8B"/>
              </a:solidFill>
              <a:ea typeface="DejaVu Sans" charset="0"/>
              <a:cs typeface="DejaVu Sans" charset="0"/>
            </a:endParaRPr>
          </a:p>
        </p:txBody>
      </p:sp>
    </p:spTree>
  </p:cSld>
  <p:clrMapOvr>
    <a:masterClrMapping/>
  </p:clrMapOvr>
  <p:transition spd="slow" advTm="85444"/>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602" name="Rectangle 1">
            <a:extLst>
              <a:ext uri="{FF2B5EF4-FFF2-40B4-BE49-F238E27FC236}">
                <a16:creationId xmlns:a16="http://schemas.microsoft.com/office/drawing/2014/main" id="{E97AB38E-2F8D-0FB0-3BC1-738073CC225B}"/>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5603" name="Rectangle 2">
            <a:extLst>
              <a:ext uri="{FF2B5EF4-FFF2-40B4-BE49-F238E27FC236}">
                <a16:creationId xmlns:a16="http://schemas.microsoft.com/office/drawing/2014/main" id="{6FB5C37D-12BD-767E-1DD4-C2BCED9A1E85}"/>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Formal properties</a:t>
            </a:r>
          </a:p>
        </p:txBody>
      </p:sp>
      <p:sp>
        <p:nvSpPr>
          <p:cNvPr id="15364" name="Rectangle 4">
            <a:extLst>
              <a:ext uri="{FF2B5EF4-FFF2-40B4-BE49-F238E27FC236}">
                <a16:creationId xmlns:a16="http://schemas.microsoft.com/office/drawing/2014/main" id="{17A05AB9-7A39-FE07-AC69-A3D421A79080}"/>
              </a:ext>
            </a:extLst>
          </p:cNvPr>
          <p:cNvSpPr>
            <a:spLocks noGrp="1" noChangeArrowheads="1"/>
          </p:cNvSpPr>
          <p:nvPr>
            <p:ph type="subTitle" idx="4294967295"/>
          </p:nvPr>
        </p:nvSpPr>
        <p:spPr>
          <a:xfrm>
            <a:off x="838200" y="1928813"/>
            <a:ext cx="10515600" cy="4251325"/>
          </a:xfrm>
        </p:spPr>
        <p:txBody>
          <a:bodyPr lIns="91440" tIns="45720" rIns="91440" bIns="45720"/>
          <a:lstStyle/>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The particle is not compatible with a noun in a cleft (18) or </a:t>
            </a:r>
            <a:r>
              <a:rPr lang="en-US" altLang="en-US" sz="1800" dirty="0" err="1"/>
              <a:t>pseudocleft</a:t>
            </a:r>
            <a:r>
              <a:rPr lang="en-US" altLang="en-US" sz="1800" dirty="0"/>
              <a:t> (19):</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b="1" dirty="0"/>
              <a:t>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(18)   Ni </a:t>
            </a:r>
            <a:r>
              <a:rPr lang="en-US" altLang="en-US" sz="1800" dirty="0" err="1"/>
              <a:t>abaana</a:t>
            </a:r>
            <a:r>
              <a:rPr lang="en-US" altLang="en-US" sz="1800" dirty="0"/>
              <a:t> (*</a:t>
            </a:r>
            <a:r>
              <a:rPr lang="en-US" altLang="en-US" sz="1800" b="1" dirty="0" err="1"/>
              <a:t>bo</a:t>
            </a:r>
            <a:r>
              <a:rPr lang="en-US" altLang="en-US" sz="1800" dirty="0"/>
              <a:t>) </a:t>
            </a:r>
            <a:r>
              <a:rPr lang="en-US" altLang="en-US" sz="1800" dirty="0" err="1"/>
              <a:t>baaje</a:t>
            </a:r>
            <a:r>
              <a:rPr lang="en-US" altLang="en-US" sz="1800" dirty="0"/>
              <a:t>́.</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         </a:t>
            </a:r>
            <a:r>
              <a:rPr lang="en-US" altLang="en-US" sz="1800" dirty="0" err="1"/>
              <a:t>ni</a:t>
            </a:r>
            <a:r>
              <a:rPr lang="en-US" altLang="en-US" sz="1800" dirty="0"/>
              <a:t>      a-</a:t>
            </a:r>
            <a:r>
              <a:rPr lang="en-US" altLang="en-US" sz="1800" dirty="0" err="1"/>
              <a:t>ba</a:t>
            </a:r>
            <a:r>
              <a:rPr lang="en-US" altLang="en-US" sz="1800" dirty="0"/>
              <a:t>-</a:t>
            </a:r>
            <a:r>
              <a:rPr lang="en-US" altLang="en-US" sz="1800" dirty="0" err="1"/>
              <a:t>áana</a:t>
            </a:r>
            <a:r>
              <a:rPr lang="en-US" altLang="en-US" sz="1800" dirty="0"/>
              <a:t> 	 </a:t>
            </a:r>
            <a:r>
              <a:rPr lang="en-US" altLang="en-US" sz="1800" b="1" dirty="0" err="1"/>
              <a:t>ba-ó</a:t>
            </a:r>
            <a:r>
              <a:rPr lang="en-US" altLang="en-US" sz="1800" b="1" dirty="0"/>
              <a:t> </a:t>
            </a:r>
            <a:r>
              <a:rPr lang="en-US" altLang="en-US" sz="1800" dirty="0"/>
              <a:t>	</a:t>
            </a:r>
            <a:r>
              <a:rPr lang="en-US" altLang="en-US" sz="1800" dirty="0" err="1"/>
              <a:t>ba</a:t>
            </a:r>
            <a:r>
              <a:rPr lang="en-US" altLang="en-US" sz="1800" dirty="0"/>
              <a:t>-</a:t>
            </a:r>
            <a:r>
              <a:rPr lang="en-US" altLang="en-US" sz="1800" dirty="0" err="1"/>
              <a:t>əz</a:t>
            </a:r>
            <a:r>
              <a:rPr lang="en-US" altLang="en-US" sz="1800" dirty="0"/>
              <a:t>-ye</a:t>
            </a:r>
            <a:r>
              <a:rPr lang="en-US" altLang="en-US" sz="1800" baseline="30000" dirty="0"/>
              <a:t>h</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        cop    aug-2-child        2-cm	2sm-come-pfv.rel</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        'It's the children who have come.'						[Kirundi]</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(19)   </a:t>
            </a:r>
            <a:r>
              <a:rPr lang="en-US" altLang="en-US" sz="1800" dirty="0" err="1"/>
              <a:t>Abaáje</a:t>
            </a:r>
            <a:r>
              <a:rPr lang="en-US" altLang="en-US" sz="1800" dirty="0"/>
              <a:t> </a:t>
            </a:r>
            <a:r>
              <a:rPr lang="en-US" altLang="en-US" sz="1800" dirty="0" err="1"/>
              <a:t>ni</a:t>
            </a:r>
            <a:r>
              <a:rPr lang="en-US" altLang="en-US" sz="1800" dirty="0"/>
              <a:t> </a:t>
            </a:r>
            <a:r>
              <a:rPr lang="en-US" altLang="en-US" sz="1800" dirty="0" err="1"/>
              <a:t>abaana</a:t>
            </a:r>
            <a:r>
              <a:rPr lang="en-US" altLang="en-US" sz="1800" dirty="0"/>
              <a:t> (*</a:t>
            </a:r>
            <a:r>
              <a:rPr lang="en-US" altLang="en-US" sz="1800" b="1" dirty="0" err="1"/>
              <a:t>bó</a:t>
            </a:r>
            <a:r>
              <a:rPr lang="en-US" altLang="en-US" sz="1800" dirty="0"/>
              <a:t>).</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         a-</a:t>
            </a:r>
            <a:r>
              <a:rPr lang="en-US" altLang="en-US" sz="1800" dirty="0" err="1"/>
              <a:t>ba</a:t>
            </a:r>
            <a:r>
              <a:rPr lang="en-US" altLang="en-US" sz="1800" dirty="0"/>
              <a:t>-</a:t>
            </a:r>
            <a:r>
              <a:rPr lang="en-US" altLang="en-US" sz="1800" dirty="0" err="1"/>
              <a:t>əz</a:t>
            </a:r>
            <a:r>
              <a:rPr lang="en-US" altLang="en-US" sz="1800" dirty="0"/>
              <a:t>-ye</a:t>
            </a:r>
            <a:r>
              <a:rPr lang="en-US" altLang="en-US" sz="1800" baseline="30000" dirty="0"/>
              <a:t>h</a:t>
            </a:r>
            <a:r>
              <a:rPr lang="en-US" altLang="en-US" sz="1800" dirty="0"/>
              <a:t>           	       </a:t>
            </a:r>
            <a:r>
              <a:rPr lang="en-US" altLang="en-US" sz="1800" dirty="0" err="1"/>
              <a:t>ni</a:t>
            </a:r>
            <a:r>
              <a:rPr lang="en-US" altLang="en-US" sz="1800" dirty="0"/>
              <a:t>  	  a-</a:t>
            </a:r>
            <a:r>
              <a:rPr lang="en-US" altLang="en-US" sz="1800" dirty="0" err="1"/>
              <a:t>ba</a:t>
            </a:r>
            <a:r>
              <a:rPr lang="en-US" altLang="en-US" sz="1800" dirty="0"/>
              <a:t>-</a:t>
            </a:r>
            <a:r>
              <a:rPr lang="en-US" altLang="en-US" sz="1800" dirty="0" err="1"/>
              <a:t>áana</a:t>
            </a:r>
            <a:r>
              <a:rPr lang="en-US" altLang="en-US" sz="1800" dirty="0"/>
              <a:t> 	 </a:t>
            </a:r>
            <a:r>
              <a:rPr lang="en-US" altLang="en-US" sz="1800" b="1" dirty="0" err="1"/>
              <a:t>ba-ó</a:t>
            </a:r>
            <a:endParaRPr lang="en-US" altLang="en-US" sz="1800" b="1" dirty="0"/>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         aug-2sm-come-pfv.rel    cop   aug-2-child          2-cm</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        'The ones who have come are the children.'					[Kirundi]</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1800" dirty="0"/>
          </a:p>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For Kîîtharaka, the particle cannot be used with in-situ focus; the PCF verb form with </a:t>
            </a:r>
            <a:r>
              <a:rPr lang="en-US" altLang="en-US" sz="1800" dirty="0" err="1"/>
              <a:t>ni</a:t>
            </a:r>
            <a:r>
              <a:rPr lang="en-US" altLang="en-US" sz="1800" dirty="0"/>
              <a:t>- must be used instead:</a:t>
            </a:r>
          </a:p>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(20) (He didn’t feed the donkey and the cows!)</a:t>
            </a:r>
          </a:p>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t>*(N’)</a:t>
            </a:r>
            <a:r>
              <a:rPr lang="en-GB" altLang="en-US" sz="1800" dirty="0" err="1">
                <a:cs typeface="Calibri" panose="020F0502020204030204" pitchFamily="34" charset="0"/>
              </a:rPr>
              <a:t>Áráru</a:t>
            </a:r>
            <a:r>
              <a:rPr lang="en-GB" altLang="en-US" sz="1800" dirty="0">
                <a:cs typeface="Calibri" panose="020F0502020204030204" pitchFamily="34" charset="0"/>
              </a:rPr>
              <a:t>̂́</a:t>
            </a:r>
            <a:r>
              <a:rPr lang="en-GB" altLang="en-US" sz="1800" dirty="0" err="1">
                <a:cs typeface="Calibri" panose="020F0502020204030204" pitchFamily="34" charset="0"/>
              </a:rPr>
              <a:t>míírie</a:t>
            </a:r>
            <a:r>
              <a:rPr lang="en-GB" altLang="en-US" sz="1800" dirty="0">
                <a:cs typeface="Calibri" panose="020F0502020204030204" pitchFamily="34" charset="0"/>
              </a:rPr>
              <a:t> </a:t>
            </a:r>
            <a:r>
              <a:rPr lang="en-GB" altLang="en-US" sz="1800" dirty="0" err="1">
                <a:cs typeface="Calibri" panose="020F0502020204030204" pitchFamily="34" charset="0"/>
              </a:rPr>
              <a:t>îng'ooi</a:t>
            </a:r>
            <a:r>
              <a:rPr lang="en-GB" altLang="en-US" sz="1800" dirty="0">
                <a:cs typeface="Calibri" panose="020F0502020204030204" pitchFamily="34" charset="0"/>
              </a:rPr>
              <a:t>́ </a:t>
            </a:r>
            <a:r>
              <a:rPr lang="en-GB" altLang="en-US" sz="1800" b="1" dirty="0" err="1">
                <a:cs typeface="Calibri" panose="020F0502020204030204" pitchFamily="34" charset="0"/>
              </a:rPr>
              <a:t>rîo</a:t>
            </a:r>
            <a:r>
              <a:rPr lang="en-GB" altLang="en-US" sz="1800" dirty="0">
                <a:cs typeface="Calibri" panose="020F0502020204030204" pitchFamily="34" charset="0"/>
              </a:rPr>
              <a:t>.</a:t>
            </a:r>
            <a:br>
              <a:rPr lang="en-GB" altLang="en-US" sz="1800" dirty="0">
                <a:cs typeface="Calibri" panose="020F0502020204030204" pitchFamily="34" charset="0"/>
              </a:rPr>
            </a:br>
            <a:r>
              <a:rPr lang="en-GB" altLang="en-US" sz="1800" dirty="0">
                <a:cs typeface="Calibri" panose="020F0502020204030204" pitchFamily="34" charset="0"/>
              </a:rPr>
              <a:t>	  </a:t>
            </a:r>
            <a:r>
              <a:rPr lang="en-GB" altLang="en-US" sz="1800" dirty="0" err="1">
                <a:cs typeface="Calibri" panose="020F0502020204030204" pitchFamily="34" charset="0"/>
              </a:rPr>
              <a:t>ni</a:t>
            </a:r>
            <a:r>
              <a:rPr lang="en-GB" altLang="en-US" sz="1800" dirty="0">
                <a:cs typeface="Calibri" panose="020F0502020204030204" pitchFamily="34" charset="0"/>
              </a:rPr>
              <a:t>	</a:t>
            </a:r>
            <a:r>
              <a:rPr lang="en-GB" altLang="en-US" sz="1800" dirty="0" err="1">
                <a:cs typeface="Calibri" panose="020F0502020204030204" pitchFamily="34" charset="0"/>
              </a:rPr>
              <a:t>a-ra-rûm-ir-i-e</a:t>
            </a:r>
            <a:r>
              <a:rPr lang="en-GB" altLang="en-US" sz="1800" dirty="0">
                <a:cs typeface="Calibri" panose="020F0502020204030204" pitchFamily="34" charset="0"/>
              </a:rPr>
              <a:t>	                  </a:t>
            </a:r>
            <a:r>
              <a:rPr lang="en-GB" altLang="en-US" sz="1800" dirty="0" err="1">
                <a:cs typeface="Calibri" panose="020F0502020204030204" pitchFamily="34" charset="0"/>
              </a:rPr>
              <a:t>i</a:t>
            </a:r>
            <a:r>
              <a:rPr lang="en-GB" altLang="en-US" sz="1800" dirty="0">
                <a:cs typeface="Calibri" panose="020F0502020204030204" pitchFamily="34" charset="0"/>
              </a:rPr>
              <a:t>̂-</a:t>
            </a:r>
            <a:r>
              <a:rPr lang="en-GB" altLang="en-US" sz="1800" dirty="0" err="1">
                <a:cs typeface="Calibri" panose="020F0502020204030204" pitchFamily="34" charset="0"/>
              </a:rPr>
              <a:t>ng’oi</a:t>
            </a:r>
            <a:r>
              <a:rPr lang="en-GB" altLang="en-US" sz="1800" dirty="0">
                <a:cs typeface="Calibri" panose="020F0502020204030204" pitchFamily="34" charset="0"/>
              </a:rPr>
              <a:t>	</a:t>
            </a:r>
            <a:r>
              <a:rPr lang="en-GB" altLang="en-US" sz="1800" dirty="0" err="1">
                <a:cs typeface="Calibri" panose="020F0502020204030204" pitchFamily="34" charset="0"/>
              </a:rPr>
              <a:t>î</a:t>
            </a:r>
            <a:r>
              <a:rPr lang="en-GB" altLang="en-US" sz="1800" dirty="0">
                <a:cs typeface="Calibri" panose="020F0502020204030204" pitchFamily="34" charset="0"/>
              </a:rPr>
              <a:t>-o</a:t>
            </a:r>
            <a:br>
              <a:rPr lang="en-GB" altLang="en-US" sz="1800" dirty="0">
                <a:cs typeface="Calibri" panose="020F0502020204030204" pitchFamily="34" charset="0"/>
              </a:rPr>
            </a:br>
            <a:r>
              <a:rPr lang="en-GB" altLang="en-US" sz="1800" dirty="0">
                <a:cs typeface="Calibri" panose="020F0502020204030204" pitchFamily="34" charset="0"/>
              </a:rPr>
              <a:t>  </a:t>
            </a:r>
            <a:r>
              <a:rPr lang="en-GB" altLang="en-US" sz="1800" dirty="0" err="1">
                <a:cs typeface="Calibri" panose="020F0502020204030204" pitchFamily="34" charset="0"/>
              </a:rPr>
              <a:t>foc</a:t>
            </a:r>
            <a:r>
              <a:rPr lang="en-GB" altLang="en-US" sz="1800" dirty="0">
                <a:cs typeface="Calibri" panose="020F0502020204030204" pitchFamily="34" charset="0"/>
              </a:rPr>
              <a:t>	1sm-ypst-feed-pfv-ic-fv	5-donkey	5-cm</a:t>
            </a:r>
            <a:br>
              <a:rPr lang="en-GB" altLang="en-US" sz="1800" dirty="0">
                <a:cs typeface="Calibri" panose="020F0502020204030204" pitchFamily="34" charset="0"/>
              </a:rPr>
            </a:br>
            <a:r>
              <a:rPr lang="en-GB" altLang="en-US" sz="1800" dirty="0">
                <a:cs typeface="Calibri" panose="020F0502020204030204" pitchFamily="34" charset="0"/>
              </a:rPr>
              <a:t>  ‘As for the donkey, he  fed it.’</a:t>
            </a:r>
            <a:r>
              <a:rPr lang="en-US" altLang="en-US" sz="1800" dirty="0">
                <a:cs typeface="Calibri" panose="020F0502020204030204" pitchFamily="34" charset="0"/>
              </a:rPr>
              <a:t> 							[Kîîtharaka]</a:t>
            </a:r>
          </a:p>
        </p:txBody>
      </p:sp>
      <p:sp>
        <p:nvSpPr>
          <p:cNvPr id="25605" name="Text Box 5">
            <a:extLst>
              <a:ext uri="{FF2B5EF4-FFF2-40B4-BE49-F238E27FC236}">
                <a16:creationId xmlns:a16="http://schemas.microsoft.com/office/drawing/2014/main" id="{DE6D1FBB-C63E-2038-0BDD-28FC06889594}"/>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C8162599-15A1-0244-A3C5-781BB32A6489}" type="slidenum">
              <a:rPr lang="en-US" altLang="en-US" sz="1200">
                <a:solidFill>
                  <a:srgbClr val="8B8B8B"/>
                </a:solidFill>
                <a:ea typeface="DejaVu Sans" charset="0"/>
                <a:cs typeface="DejaVu Sans" charset="0"/>
              </a:rPr>
              <a:pPr algn="r" eaLnBrk="1" hangingPunct="1">
                <a:lnSpc>
                  <a:spcPct val="100000"/>
                </a:lnSpc>
                <a:spcAft>
                  <a:spcPts val="613"/>
                </a:spcAft>
              </a:pPr>
              <a:t>12</a:t>
            </a:fld>
            <a:endParaRPr lang="en-US" altLang="en-US" sz="1200">
              <a:solidFill>
                <a:srgbClr val="8B8B8B"/>
              </a:solidFill>
              <a:ea typeface="DejaVu Sans" charset="0"/>
              <a:cs typeface="DejaVu Sans" charset="0"/>
            </a:endParaRPr>
          </a:p>
        </p:txBody>
      </p:sp>
    </p:spTree>
  </p:cSld>
  <p:clrMapOvr>
    <a:masterClrMapping/>
  </p:clrMapOvr>
  <p:transition spd="slow" advTm="37093"/>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650" name="Rectangle 1">
            <a:extLst>
              <a:ext uri="{FF2B5EF4-FFF2-40B4-BE49-F238E27FC236}">
                <a16:creationId xmlns:a16="http://schemas.microsoft.com/office/drawing/2014/main" id="{343975F0-565E-9EF1-35E4-865A06F2AE35}"/>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7651" name="Rectangle 2">
            <a:extLst>
              <a:ext uri="{FF2B5EF4-FFF2-40B4-BE49-F238E27FC236}">
                <a16:creationId xmlns:a16="http://schemas.microsoft.com/office/drawing/2014/main" id="{794B6C7A-5708-80FF-BF37-B92BA1D80CB5}"/>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dirty="0">
                <a:latin typeface="Calibri Light" panose="020F0302020204030204" pitchFamily="34" charset="0"/>
              </a:rPr>
              <a:t> </a:t>
            </a:r>
          </a:p>
        </p:txBody>
      </p:sp>
      <p:sp>
        <p:nvSpPr>
          <p:cNvPr id="27652" name="Rectangle 4">
            <a:extLst>
              <a:ext uri="{FF2B5EF4-FFF2-40B4-BE49-F238E27FC236}">
                <a16:creationId xmlns:a16="http://schemas.microsoft.com/office/drawing/2014/main" id="{2AC1CA07-AF39-1F2C-27A4-885DA48CEEE6}"/>
              </a:ext>
            </a:extLst>
          </p:cNvPr>
          <p:cNvSpPr>
            <a:spLocks noGrp="1" noChangeArrowheads="1"/>
          </p:cNvSpPr>
          <p:nvPr>
            <p:ph type="subTitle" idx="4294967295"/>
          </p:nvPr>
        </p:nvSpPr>
        <p:spPr>
          <a:xfrm>
            <a:off x="838200" y="1690688"/>
            <a:ext cx="10515600" cy="4491037"/>
          </a:xfrm>
        </p:spPr>
        <p:txBody>
          <a:bodyPr lIns="91440" tIns="45720" rIns="91440" bIns="45720"/>
          <a:lstStyle/>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5400" b="1" dirty="0">
              <a:latin typeface="Calibri Light" panose="020F0302020204030204" pitchFamily="34" charset="0"/>
            </a:endParaRPr>
          </a:p>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5400" b="1" dirty="0">
              <a:latin typeface="Calibri Light" panose="020F0302020204030204" pitchFamily="34" charset="0"/>
            </a:endParaRPr>
          </a:p>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5400" b="1" dirty="0">
              <a:latin typeface="Calibri Light" panose="020F0302020204030204" pitchFamily="34" charset="0"/>
            </a:endParaRPr>
          </a:p>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dirty="0">
                <a:latin typeface="Calibri Light" panose="020F0302020204030204" pitchFamily="34" charset="0"/>
              </a:rPr>
              <a:t>Functional properties</a:t>
            </a:r>
            <a:endParaRPr lang="en-US" altLang="en-US" sz="5400" b="1" dirty="0">
              <a:solidFill>
                <a:srgbClr val="1F1F1F"/>
              </a:solidFill>
              <a:cs typeface="Times New Roman" panose="02020603050405020304" pitchFamily="18" charset="0"/>
            </a:endParaRPr>
          </a:p>
        </p:txBody>
      </p:sp>
      <p:sp>
        <p:nvSpPr>
          <p:cNvPr id="27653" name="Text Box 5">
            <a:extLst>
              <a:ext uri="{FF2B5EF4-FFF2-40B4-BE49-F238E27FC236}">
                <a16:creationId xmlns:a16="http://schemas.microsoft.com/office/drawing/2014/main" id="{FDE1AB69-ADF4-16BA-2E59-3FB79BFB71D4}"/>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08A0391F-C538-B04D-8B35-F3337BB85F70}" type="slidenum">
              <a:rPr lang="en-US" altLang="en-US" sz="1200">
                <a:solidFill>
                  <a:srgbClr val="8B8B8B"/>
                </a:solidFill>
                <a:ea typeface="DejaVu Sans" charset="0"/>
                <a:cs typeface="DejaVu Sans" charset="0"/>
              </a:rPr>
              <a:pPr algn="r" eaLnBrk="1" hangingPunct="1">
                <a:lnSpc>
                  <a:spcPct val="100000"/>
                </a:lnSpc>
                <a:spcAft>
                  <a:spcPts val="613"/>
                </a:spcAft>
              </a:pPr>
              <a:t>13</a:t>
            </a:fld>
            <a:endParaRPr lang="en-US" altLang="en-US" sz="1200">
              <a:solidFill>
                <a:srgbClr val="8B8B8B"/>
              </a:solidFill>
              <a:ea typeface="DejaVu Sans" charset="0"/>
              <a:cs typeface="DejaVu Sans" charset="0"/>
            </a:endParaRPr>
          </a:p>
        </p:txBody>
      </p:sp>
    </p:spTree>
  </p:cSld>
  <p:clrMapOvr>
    <a:masterClrMapping/>
  </p:clrMapOvr>
  <p:transition spd="slow" advTm="9529"/>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650" name="Rectangle 1">
            <a:extLst>
              <a:ext uri="{FF2B5EF4-FFF2-40B4-BE49-F238E27FC236}">
                <a16:creationId xmlns:a16="http://schemas.microsoft.com/office/drawing/2014/main" id="{343975F0-565E-9EF1-35E4-865A06F2AE35}"/>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7651" name="Rectangle 2">
            <a:extLst>
              <a:ext uri="{FF2B5EF4-FFF2-40B4-BE49-F238E27FC236}">
                <a16:creationId xmlns:a16="http://schemas.microsoft.com/office/drawing/2014/main" id="{794B6C7A-5708-80FF-BF37-B92BA1D80CB5}"/>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Functional properties</a:t>
            </a:r>
          </a:p>
        </p:txBody>
      </p:sp>
      <p:sp>
        <p:nvSpPr>
          <p:cNvPr id="27652" name="Rectangle 4">
            <a:extLst>
              <a:ext uri="{FF2B5EF4-FFF2-40B4-BE49-F238E27FC236}">
                <a16:creationId xmlns:a16="http://schemas.microsoft.com/office/drawing/2014/main" id="{2AC1CA07-AF39-1F2C-27A4-885DA48CEEE6}"/>
              </a:ext>
            </a:extLst>
          </p:cNvPr>
          <p:cNvSpPr>
            <a:spLocks noGrp="1" noChangeArrowheads="1"/>
          </p:cNvSpPr>
          <p:nvPr>
            <p:ph type="subTitle" idx="4294967295"/>
          </p:nvPr>
        </p:nvSpPr>
        <p:spPr>
          <a:xfrm>
            <a:off x="838200" y="1690688"/>
            <a:ext cx="10515600" cy="4491037"/>
          </a:xfrm>
        </p:spPr>
        <p:txBody>
          <a:bodyPr lIns="91440" tIns="45720" rIns="91440" bIns="45720"/>
          <a:lstStyle/>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solidFill>
                  <a:srgbClr val="1F1F1F"/>
                </a:solidFill>
                <a:cs typeface="Times New Roman" panose="02020603050405020304" pitchFamily="18" charset="0"/>
              </a:rPr>
              <a:t>The particle is used with topic, not focus.</a:t>
            </a:r>
          </a:p>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1800" dirty="0">
              <a:solidFill>
                <a:srgbClr val="1F1F1F"/>
              </a:solidFill>
              <a:cs typeface="Times New Roman" panose="02020603050405020304" pitchFamily="18" charset="0"/>
            </a:endParaRPr>
          </a:p>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solidFill>
                  <a:srgbClr val="1F1F1F"/>
                </a:solidFill>
                <a:cs typeface="Times New Roman" panose="02020603050405020304" pitchFamily="18" charset="0"/>
              </a:rPr>
              <a:t>(21)	a. What have you eaten?</a:t>
            </a:r>
            <a:br>
              <a:rPr lang="en-US" altLang="en-US" sz="1800" dirty="0">
                <a:cs typeface="Times New Roman" panose="02020603050405020304" pitchFamily="18" charset="0"/>
              </a:rPr>
            </a:br>
            <a:r>
              <a:rPr lang="en-US" altLang="en-US" sz="1800" dirty="0">
                <a:cs typeface="Times New Roman" panose="02020603050405020304" pitchFamily="18" charset="0"/>
              </a:rPr>
              <a:t>     </a:t>
            </a:r>
            <a:r>
              <a:rPr lang="en-US" altLang="en-US" sz="1800" dirty="0" err="1">
                <a:solidFill>
                  <a:srgbClr val="1F1F1F"/>
                </a:solidFill>
                <a:cs typeface="Times New Roman" panose="02020603050405020304" pitchFamily="18" charset="0"/>
              </a:rPr>
              <a:t>Nariiye</a:t>
            </a:r>
            <a:r>
              <a:rPr lang="en-US" altLang="en-US" sz="1800" dirty="0">
                <a:solidFill>
                  <a:srgbClr val="1F1F1F"/>
                </a:solidFill>
                <a:cs typeface="Times New Roman" panose="02020603050405020304" pitchFamily="18" charset="0"/>
              </a:rPr>
              <a:t> </a:t>
            </a:r>
            <a:r>
              <a:rPr lang="en-US" altLang="en-US" sz="1800" dirty="0" err="1">
                <a:solidFill>
                  <a:srgbClr val="1F1F1F"/>
                </a:solidFill>
                <a:cs typeface="Times New Roman" panose="02020603050405020304" pitchFamily="18" charset="0"/>
              </a:rPr>
              <a:t>umuhwi</a:t>
            </a:r>
            <a:r>
              <a:rPr lang="en-US" altLang="en-US" sz="1800" dirty="0">
                <a:solidFill>
                  <a:srgbClr val="1F1F1F"/>
                </a:solidFill>
                <a:cs typeface="Times New Roman" panose="02020603050405020304" pitchFamily="18" charset="0"/>
              </a:rPr>
              <a:t> (*</a:t>
            </a:r>
            <a:r>
              <a:rPr lang="en-US" altLang="en-US" sz="1800" b="1" dirty="0" err="1">
                <a:solidFill>
                  <a:srgbClr val="1F1F1F"/>
                </a:solidFill>
                <a:cs typeface="Times New Roman" panose="02020603050405020304" pitchFamily="18" charset="0"/>
              </a:rPr>
              <a:t>wó</a:t>
            </a:r>
            <a:r>
              <a:rPr lang="en-US" altLang="en-US" sz="1800" dirty="0">
                <a:solidFill>
                  <a:srgbClr val="1F1F1F"/>
                </a:solidFill>
                <a:cs typeface="Times New Roman" panose="02020603050405020304" pitchFamily="18" charset="0"/>
              </a:rPr>
              <a:t>).</a:t>
            </a:r>
            <a:br>
              <a:rPr lang="en-US" altLang="en-US" sz="1800" dirty="0">
                <a:cs typeface="Times New Roman" panose="02020603050405020304" pitchFamily="18" charset="0"/>
              </a:rPr>
            </a:br>
            <a:r>
              <a:rPr lang="en-US" altLang="en-US" sz="1800" dirty="0">
                <a:cs typeface="Times New Roman" panose="02020603050405020304" pitchFamily="18" charset="0"/>
              </a:rPr>
              <a:t>     </a:t>
            </a:r>
            <a:r>
              <a:rPr lang="nl-NL" altLang="en-US" sz="1800" dirty="0">
                <a:solidFill>
                  <a:srgbClr val="1F1F1F"/>
                </a:solidFill>
                <a:cs typeface="Times New Roman" panose="02020603050405020304" pitchFamily="18" charset="0"/>
              </a:rPr>
              <a:t>n-a-</a:t>
            </a:r>
            <a:r>
              <a:rPr lang="nl-NL" altLang="en-US" sz="1800" dirty="0" err="1">
                <a:solidFill>
                  <a:srgbClr val="1F1F1F"/>
                </a:solidFill>
                <a:cs typeface="Times New Roman" panose="02020603050405020304" pitchFamily="18" charset="0"/>
              </a:rPr>
              <a:t>ø</a:t>
            </a:r>
            <a:r>
              <a:rPr lang="nl-NL" altLang="en-US" sz="1800" dirty="0">
                <a:solidFill>
                  <a:srgbClr val="1F1F1F"/>
                </a:solidFill>
                <a:cs typeface="Times New Roman" panose="02020603050405020304" pitchFamily="18" charset="0"/>
              </a:rPr>
              <a:t>-</a:t>
            </a:r>
            <a:r>
              <a:rPr lang="nl-NL" altLang="en-US" sz="1800" dirty="0" err="1">
                <a:solidFill>
                  <a:srgbClr val="1F1F1F"/>
                </a:solidFill>
                <a:cs typeface="Times New Roman" panose="02020603050405020304" pitchFamily="18" charset="0"/>
              </a:rPr>
              <a:t>rí-ye</a:t>
            </a:r>
            <a:r>
              <a:rPr lang="nl-NL" altLang="en-US" sz="1800" dirty="0">
                <a:solidFill>
                  <a:srgbClr val="1F1F1F"/>
                </a:solidFill>
                <a:cs typeface="Times New Roman" panose="02020603050405020304" pitchFamily="18" charset="0"/>
              </a:rPr>
              <a:t>	u-mu-</a:t>
            </a:r>
            <a:r>
              <a:rPr lang="nl-NL" altLang="en-US" sz="1800" dirty="0" err="1">
                <a:solidFill>
                  <a:srgbClr val="1F1F1F"/>
                </a:solidFill>
                <a:cs typeface="Times New Roman" panose="02020603050405020304" pitchFamily="18" charset="0"/>
              </a:rPr>
              <a:t>hwí</a:t>
            </a:r>
            <a:r>
              <a:rPr lang="nl-NL" altLang="en-US" sz="1800" dirty="0">
                <a:solidFill>
                  <a:srgbClr val="1F1F1F"/>
                </a:solidFill>
                <a:cs typeface="Times New Roman" panose="02020603050405020304" pitchFamily="18" charset="0"/>
              </a:rPr>
              <a:t>	u-ó</a:t>
            </a:r>
            <a:br>
              <a:rPr lang="en-US" altLang="en-US" sz="1800" dirty="0">
                <a:solidFill>
                  <a:srgbClr val="1F1F1F"/>
                </a:solidFill>
                <a:cs typeface="Times New Roman" panose="02020603050405020304" pitchFamily="18" charset="0"/>
              </a:rPr>
            </a:br>
            <a:r>
              <a:rPr lang="en-US" altLang="en-US" sz="1800" dirty="0">
                <a:solidFill>
                  <a:srgbClr val="1F1F1F"/>
                </a:solidFill>
                <a:cs typeface="Times New Roman" panose="02020603050405020304" pitchFamily="18" charset="0"/>
              </a:rPr>
              <a:t>     1sg.sm-n.pst-cj-eat-pfv	aug-3-banana	3-cm</a:t>
            </a:r>
            <a:br>
              <a:rPr lang="en-US" altLang="en-US" sz="1800" dirty="0">
                <a:cs typeface="Times New Roman" panose="02020603050405020304" pitchFamily="18" charset="0"/>
              </a:rPr>
            </a:br>
            <a:r>
              <a:rPr lang="en-US" altLang="en-US" sz="1800" dirty="0">
                <a:cs typeface="Times New Roman" panose="02020603050405020304" pitchFamily="18" charset="0"/>
              </a:rPr>
              <a:t>     </a:t>
            </a:r>
            <a:r>
              <a:rPr lang="en-US" altLang="en-US" sz="1800" dirty="0">
                <a:solidFill>
                  <a:srgbClr val="1F1F1F"/>
                </a:solidFill>
                <a:cs typeface="Times New Roman" panose="02020603050405020304" pitchFamily="18" charset="0"/>
              </a:rPr>
              <a:t>‘I have eaten a banana.’                                                                  </a:t>
            </a:r>
          </a:p>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1800" dirty="0">
              <a:cs typeface="Calibri" panose="020F0502020204030204" pitchFamily="34" charset="0"/>
            </a:endParaRPr>
          </a:p>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fr-FR" altLang="en-US" sz="1800" dirty="0">
                <a:solidFill>
                  <a:srgbClr val="1F1F1F"/>
                </a:solidFill>
                <a:cs typeface="Times New Roman" panose="02020603050405020304" pitchFamily="18" charset="0"/>
              </a:rPr>
              <a:t>		b.  </a:t>
            </a:r>
            <a:r>
              <a:rPr lang="fr-FR" altLang="en-US" sz="1800" dirty="0" err="1">
                <a:solidFill>
                  <a:srgbClr val="1F1F1F"/>
                </a:solidFill>
                <a:cs typeface="Times New Roman" panose="02020603050405020304" pitchFamily="18" charset="0"/>
              </a:rPr>
              <a:t>What</a:t>
            </a:r>
            <a:r>
              <a:rPr lang="fr-FR" altLang="en-US" sz="1800" dirty="0">
                <a:solidFill>
                  <a:srgbClr val="1F1F1F"/>
                </a:solidFill>
                <a:cs typeface="Times New Roman" panose="02020603050405020304" pitchFamily="18" charset="0"/>
              </a:rPr>
              <a:t> have </a:t>
            </a:r>
            <a:r>
              <a:rPr lang="fr-FR" altLang="en-US" sz="1800" dirty="0" err="1">
                <a:solidFill>
                  <a:srgbClr val="1F1F1F"/>
                </a:solidFill>
                <a:cs typeface="Times New Roman" panose="02020603050405020304" pitchFamily="18" charset="0"/>
              </a:rPr>
              <a:t>you</a:t>
            </a:r>
            <a:r>
              <a:rPr lang="fr-FR" altLang="en-US" sz="1800" dirty="0">
                <a:solidFill>
                  <a:srgbClr val="1F1F1F"/>
                </a:solidFill>
                <a:cs typeface="Times New Roman" panose="02020603050405020304" pitchFamily="18" charset="0"/>
              </a:rPr>
              <a:t> </a:t>
            </a:r>
            <a:r>
              <a:rPr lang="fr-FR" altLang="en-US" sz="1800" dirty="0" err="1">
                <a:solidFill>
                  <a:srgbClr val="1F1F1F"/>
                </a:solidFill>
                <a:cs typeface="Times New Roman" panose="02020603050405020304" pitchFamily="18" charset="0"/>
              </a:rPr>
              <a:t>done</a:t>
            </a:r>
            <a:r>
              <a:rPr lang="fr-FR" altLang="en-US" sz="1800" dirty="0">
                <a:solidFill>
                  <a:srgbClr val="1F1F1F"/>
                </a:solidFill>
                <a:cs typeface="Times New Roman" panose="02020603050405020304" pitchFamily="18" charset="0"/>
              </a:rPr>
              <a:t>?</a:t>
            </a:r>
            <a:br>
              <a:rPr lang="en-US" altLang="en-US" sz="1800" dirty="0">
                <a:cs typeface="Times New Roman" panose="02020603050405020304" pitchFamily="18" charset="0"/>
              </a:rPr>
            </a:br>
            <a:r>
              <a:rPr lang="en-US" altLang="en-US" sz="1800" dirty="0">
                <a:cs typeface="Times New Roman" panose="02020603050405020304" pitchFamily="18" charset="0"/>
              </a:rPr>
              <a:t>      </a:t>
            </a:r>
            <a:r>
              <a:rPr lang="fr-BE" altLang="en-US" sz="1800" dirty="0">
                <a:solidFill>
                  <a:srgbClr val="1F1F1F"/>
                </a:solidFill>
                <a:cs typeface="Times New Roman" panose="02020603050405020304" pitchFamily="18" charset="0"/>
              </a:rPr>
              <a:t>N</a:t>
            </a:r>
            <a:r>
              <a:rPr lang="fr-FR" altLang="en-US" sz="1800" dirty="0" err="1">
                <a:solidFill>
                  <a:srgbClr val="1F1F1F"/>
                </a:solidFill>
                <a:cs typeface="Times New Roman" panose="02020603050405020304" pitchFamily="18" charset="0"/>
              </a:rPr>
              <a:t>aar</a:t>
            </a:r>
            <a:r>
              <a:rPr lang="en-US" altLang="en-US" sz="1800" dirty="0" err="1">
                <a:solidFill>
                  <a:srgbClr val="1F1F1F"/>
                </a:solidFill>
                <a:cs typeface="Times New Roman" panose="02020603050405020304" pitchFamily="18" charset="0"/>
              </a:rPr>
              <a:t>í</a:t>
            </a:r>
            <a:r>
              <a:rPr lang="fr-FR" altLang="en-US" sz="1800" dirty="0" err="1">
                <a:solidFill>
                  <a:srgbClr val="1F1F1F"/>
                </a:solidFill>
                <a:cs typeface="Times New Roman" panose="02020603050405020304" pitchFamily="18" charset="0"/>
              </a:rPr>
              <a:t>iye</a:t>
            </a:r>
            <a:r>
              <a:rPr lang="fr-FR" altLang="en-US" sz="1800" dirty="0">
                <a:solidFill>
                  <a:srgbClr val="1F1F1F"/>
                </a:solidFill>
                <a:cs typeface="Times New Roman" panose="02020603050405020304" pitchFamily="18" charset="0"/>
              </a:rPr>
              <a:t> </a:t>
            </a:r>
            <a:r>
              <a:rPr lang="fr-FR" altLang="en-US" sz="1800" dirty="0" err="1">
                <a:solidFill>
                  <a:srgbClr val="1F1F1F"/>
                </a:solidFill>
                <a:cs typeface="Times New Roman" panose="02020603050405020304" pitchFamily="18" charset="0"/>
              </a:rPr>
              <a:t>umuhw</a:t>
            </a:r>
            <a:r>
              <a:rPr lang="en-US" altLang="en-US" sz="1800" dirty="0" err="1">
                <a:solidFill>
                  <a:srgbClr val="1F1F1F"/>
                </a:solidFill>
                <a:cs typeface="Times New Roman" panose="02020603050405020304" pitchFamily="18" charset="0"/>
              </a:rPr>
              <a:t>í</a:t>
            </a:r>
            <a:r>
              <a:rPr lang="fr-FR" altLang="en-US" sz="1800" dirty="0">
                <a:solidFill>
                  <a:srgbClr val="1F1F1F"/>
                </a:solidFill>
                <a:cs typeface="Times New Roman" panose="02020603050405020304" pitchFamily="18" charset="0"/>
              </a:rPr>
              <a:t> (*</a:t>
            </a:r>
            <a:r>
              <a:rPr lang="fr-FR" altLang="en-US" sz="1800" b="1" dirty="0">
                <a:solidFill>
                  <a:srgbClr val="1F1F1F"/>
                </a:solidFill>
                <a:cs typeface="Times New Roman" panose="02020603050405020304" pitchFamily="18" charset="0"/>
              </a:rPr>
              <a:t>w</a:t>
            </a:r>
            <a:r>
              <a:rPr lang="en-US" altLang="en-US" sz="1800" b="1" dirty="0" err="1">
                <a:solidFill>
                  <a:srgbClr val="1F1F1F"/>
                </a:solidFill>
                <a:cs typeface="Times New Roman" panose="02020603050405020304" pitchFamily="18" charset="0"/>
              </a:rPr>
              <a:t>ó</a:t>
            </a:r>
            <a:r>
              <a:rPr lang="fr-FR" altLang="en-US" sz="1800" dirty="0">
                <a:solidFill>
                  <a:srgbClr val="1F1F1F"/>
                </a:solidFill>
                <a:cs typeface="Times New Roman" panose="02020603050405020304" pitchFamily="18" charset="0"/>
              </a:rPr>
              <a:t>)</a:t>
            </a:r>
            <a:r>
              <a:rPr lang="fr-BE" altLang="en-US" sz="1800" dirty="0">
                <a:solidFill>
                  <a:srgbClr val="1F1F1F"/>
                </a:solidFill>
                <a:cs typeface="Times New Roman" panose="02020603050405020304" pitchFamily="18" charset="0"/>
              </a:rPr>
              <a:t>.</a:t>
            </a:r>
            <a:br>
              <a:rPr lang="en-US" altLang="en-US" sz="1800" dirty="0">
                <a:cs typeface="Times New Roman" panose="02020603050405020304" pitchFamily="18" charset="0"/>
              </a:rPr>
            </a:br>
            <a:r>
              <a:rPr lang="en-US" altLang="en-US" sz="1800" dirty="0">
                <a:cs typeface="Times New Roman" panose="02020603050405020304" pitchFamily="18" charset="0"/>
              </a:rPr>
              <a:t>      </a:t>
            </a:r>
            <a:r>
              <a:rPr lang="en-US" altLang="en-US" sz="1800" dirty="0">
                <a:solidFill>
                  <a:srgbClr val="1F1F1F"/>
                </a:solidFill>
                <a:cs typeface="Times New Roman" panose="02020603050405020304" pitchFamily="18" charset="0"/>
              </a:rPr>
              <a:t>n-a-a-</a:t>
            </a:r>
            <a:r>
              <a:rPr lang="en-US" altLang="en-US" sz="1800" dirty="0" err="1">
                <a:solidFill>
                  <a:srgbClr val="1F1F1F"/>
                </a:solidFill>
                <a:cs typeface="Times New Roman" panose="02020603050405020304" pitchFamily="18" charset="0"/>
              </a:rPr>
              <a:t>rí</a:t>
            </a:r>
            <a:r>
              <a:rPr lang="en-US" altLang="en-US" sz="1800" dirty="0">
                <a:solidFill>
                  <a:srgbClr val="1F1F1F"/>
                </a:solidFill>
                <a:cs typeface="Times New Roman" panose="02020603050405020304" pitchFamily="18" charset="0"/>
              </a:rPr>
              <a:t>-ye	u-mu-</a:t>
            </a:r>
            <a:r>
              <a:rPr lang="en-US" altLang="en-US" sz="1800" dirty="0" err="1">
                <a:solidFill>
                  <a:srgbClr val="1F1F1F"/>
                </a:solidFill>
                <a:cs typeface="Times New Roman" panose="02020603050405020304" pitchFamily="18" charset="0"/>
              </a:rPr>
              <a:t>hwí</a:t>
            </a:r>
            <a:r>
              <a:rPr lang="en-US" altLang="en-US" sz="1800" dirty="0">
                <a:solidFill>
                  <a:srgbClr val="1F1F1F"/>
                </a:solidFill>
                <a:cs typeface="Times New Roman" panose="02020603050405020304" pitchFamily="18" charset="0"/>
              </a:rPr>
              <a:t>	u-</a:t>
            </a:r>
            <a:r>
              <a:rPr lang="en-US" altLang="en-US" sz="1800" dirty="0" err="1">
                <a:solidFill>
                  <a:srgbClr val="1F1F1F"/>
                </a:solidFill>
                <a:cs typeface="Times New Roman" panose="02020603050405020304" pitchFamily="18" charset="0"/>
              </a:rPr>
              <a:t>ó</a:t>
            </a:r>
            <a:br>
              <a:rPr lang="en-US" altLang="en-US" sz="1800" dirty="0">
                <a:cs typeface="Times New Roman" panose="02020603050405020304" pitchFamily="18" charset="0"/>
              </a:rPr>
            </a:br>
            <a:r>
              <a:rPr lang="en-US" altLang="en-US" sz="1800" dirty="0">
                <a:cs typeface="Times New Roman" panose="02020603050405020304" pitchFamily="18" charset="0"/>
              </a:rPr>
              <a:t>     </a:t>
            </a:r>
            <a:r>
              <a:rPr lang="en-US" altLang="en-US" sz="1800" dirty="0">
                <a:solidFill>
                  <a:srgbClr val="1F1F1F"/>
                </a:solidFill>
                <a:cs typeface="Times New Roman" panose="02020603050405020304" pitchFamily="18" charset="0"/>
              </a:rPr>
              <a:t>1sg.sm-n.pst-dj-eat-pfv	aug-3-banana	3-cm</a:t>
            </a:r>
            <a:br>
              <a:rPr lang="en-US" altLang="en-US" sz="1800" dirty="0">
                <a:cs typeface="Times New Roman" panose="02020603050405020304" pitchFamily="18" charset="0"/>
              </a:rPr>
            </a:br>
            <a:r>
              <a:rPr lang="en-US" altLang="en-US" sz="1800" dirty="0">
                <a:solidFill>
                  <a:srgbClr val="1F1F1F"/>
                </a:solidFill>
                <a:cs typeface="Times New Roman" panose="02020603050405020304" pitchFamily="18" charset="0"/>
              </a:rPr>
              <a:t> </a:t>
            </a:r>
          </a:p>
          <a:p>
            <a:pPr marL="765175" indent="-765175" eaLnBrk="1" hangingPunct="1">
              <a:lnSpc>
                <a:spcPct val="10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800" dirty="0">
                <a:solidFill>
                  <a:srgbClr val="1F1F1F"/>
                </a:solidFill>
                <a:cs typeface="Calibri" panose="020F0502020204030204" pitchFamily="34" charset="0"/>
              </a:rPr>
              <a:t>		c.  Have you eaten the banana?</a:t>
            </a:r>
            <a:br>
              <a:rPr lang="en-US" altLang="en-US" sz="1800" dirty="0">
                <a:cs typeface="Calibri" panose="020F0502020204030204" pitchFamily="34" charset="0"/>
              </a:rPr>
            </a:br>
            <a:r>
              <a:rPr lang="en-US" altLang="en-US" sz="1800" dirty="0">
                <a:cs typeface="Calibri" panose="020F0502020204030204" pitchFamily="34" charset="0"/>
              </a:rPr>
              <a:t>     </a:t>
            </a:r>
            <a:r>
              <a:rPr lang="fr-BE" altLang="en-US" sz="1800" dirty="0">
                <a:solidFill>
                  <a:srgbClr val="1F1F1F"/>
                </a:solidFill>
                <a:cs typeface="Times New Roman" panose="02020603050405020304" pitchFamily="18" charset="0"/>
              </a:rPr>
              <a:t>N</a:t>
            </a:r>
            <a:r>
              <a:rPr lang="fr-FR" altLang="en-US" sz="1800" dirty="0" err="1">
                <a:solidFill>
                  <a:srgbClr val="1F1F1F"/>
                </a:solidFill>
                <a:cs typeface="Times New Roman" panose="02020603050405020304" pitchFamily="18" charset="0"/>
              </a:rPr>
              <a:t>aawur</a:t>
            </a:r>
            <a:r>
              <a:rPr lang="fr-BE" altLang="en-US" sz="1800" dirty="0" err="1">
                <a:solidFill>
                  <a:srgbClr val="1F1F1F"/>
                </a:solidFill>
                <a:cs typeface="Times New Roman" panose="02020603050405020304" pitchFamily="18" charset="0"/>
              </a:rPr>
              <a:t>í</a:t>
            </a:r>
            <a:r>
              <a:rPr lang="fr-FR" altLang="en-US" sz="1800" dirty="0" err="1">
                <a:solidFill>
                  <a:srgbClr val="1F1F1F"/>
                </a:solidFill>
                <a:cs typeface="Times New Roman" panose="02020603050405020304" pitchFamily="18" charset="0"/>
              </a:rPr>
              <a:t>iye</a:t>
            </a:r>
            <a:r>
              <a:rPr lang="fr-FR" altLang="en-US" sz="1800" dirty="0">
                <a:solidFill>
                  <a:srgbClr val="1F1F1F"/>
                </a:solidFill>
                <a:cs typeface="Times New Roman" panose="02020603050405020304" pitchFamily="18" charset="0"/>
              </a:rPr>
              <a:t>, </a:t>
            </a:r>
            <a:r>
              <a:rPr lang="fr-FR" altLang="en-US" sz="1800" dirty="0" err="1">
                <a:solidFill>
                  <a:srgbClr val="1F1F1F"/>
                </a:solidFill>
                <a:cs typeface="Times New Roman" panose="02020603050405020304" pitchFamily="18" charset="0"/>
              </a:rPr>
              <a:t>umuhw</a:t>
            </a:r>
            <a:r>
              <a:rPr lang="fr-BE" altLang="en-US" sz="1800" dirty="0" err="1">
                <a:solidFill>
                  <a:srgbClr val="1F1F1F"/>
                </a:solidFill>
                <a:cs typeface="Times New Roman" panose="02020603050405020304" pitchFamily="18" charset="0"/>
              </a:rPr>
              <a:t>í</a:t>
            </a:r>
            <a:r>
              <a:rPr lang="fr-FR" altLang="en-US" sz="1800" dirty="0">
                <a:solidFill>
                  <a:srgbClr val="1F1F1F"/>
                </a:solidFill>
                <a:cs typeface="Times New Roman" panose="02020603050405020304" pitchFamily="18" charset="0"/>
              </a:rPr>
              <a:t> (</a:t>
            </a:r>
            <a:r>
              <a:rPr lang="fr-FR" altLang="en-US" sz="1800" b="1" dirty="0">
                <a:solidFill>
                  <a:srgbClr val="1F1F1F"/>
                </a:solidFill>
                <a:cs typeface="Times New Roman" panose="02020603050405020304" pitchFamily="18" charset="0"/>
              </a:rPr>
              <a:t>w</a:t>
            </a:r>
            <a:r>
              <a:rPr lang="fr-BE" altLang="en-US" sz="1800" b="1" dirty="0" err="1">
                <a:solidFill>
                  <a:srgbClr val="1F1F1F"/>
                </a:solidFill>
                <a:cs typeface="Times New Roman" panose="02020603050405020304" pitchFamily="18" charset="0"/>
              </a:rPr>
              <a:t>ó</a:t>
            </a:r>
            <a:r>
              <a:rPr lang="fr-FR" altLang="en-US" sz="1800" dirty="0">
                <a:solidFill>
                  <a:srgbClr val="1F1F1F"/>
                </a:solidFill>
                <a:cs typeface="Times New Roman" panose="02020603050405020304" pitchFamily="18" charset="0"/>
              </a:rPr>
              <a:t>).</a:t>
            </a:r>
            <a:br>
              <a:rPr lang="en-US" altLang="en-US" sz="1800" dirty="0">
                <a:cs typeface="Times New Roman" panose="02020603050405020304" pitchFamily="18" charset="0"/>
              </a:rPr>
            </a:br>
            <a:r>
              <a:rPr lang="en-US" altLang="en-US" sz="1800" dirty="0">
                <a:cs typeface="Times New Roman" panose="02020603050405020304" pitchFamily="18" charset="0"/>
              </a:rPr>
              <a:t>     </a:t>
            </a:r>
            <a:r>
              <a:rPr lang="en-US" altLang="en-US" sz="1800" dirty="0">
                <a:solidFill>
                  <a:srgbClr val="1F1F1F"/>
                </a:solidFill>
                <a:cs typeface="Times New Roman" panose="02020603050405020304" pitchFamily="18" charset="0"/>
              </a:rPr>
              <a:t>n-a-a-</a:t>
            </a:r>
            <a:r>
              <a:rPr lang="en-US" altLang="en-US" sz="1800" b="1" dirty="0" err="1">
                <a:solidFill>
                  <a:srgbClr val="1F1F1F"/>
                </a:solidFill>
                <a:cs typeface="Times New Roman" panose="02020603050405020304" pitchFamily="18" charset="0"/>
              </a:rPr>
              <a:t>wu</a:t>
            </a:r>
            <a:r>
              <a:rPr lang="en-US" altLang="en-US" sz="1800" dirty="0">
                <a:solidFill>
                  <a:srgbClr val="1F1F1F"/>
                </a:solidFill>
                <a:cs typeface="Times New Roman" panose="02020603050405020304" pitchFamily="18" charset="0"/>
              </a:rPr>
              <a:t>-</a:t>
            </a:r>
            <a:r>
              <a:rPr lang="en-US" altLang="en-US" sz="1800" dirty="0" err="1">
                <a:solidFill>
                  <a:srgbClr val="1F1F1F"/>
                </a:solidFill>
                <a:cs typeface="Times New Roman" panose="02020603050405020304" pitchFamily="18" charset="0"/>
              </a:rPr>
              <a:t>rí</a:t>
            </a:r>
            <a:r>
              <a:rPr lang="en-US" altLang="en-US" sz="1800" dirty="0">
                <a:solidFill>
                  <a:srgbClr val="1F1F1F"/>
                </a:solidFill>
                <a:cs typeface="Times New Roman" panose="02020603050405020304" pitchFamily="18" charset="0"/>
              </a:rPr>
              <a:t>-ye	u-mu-</a:t>
            </a:r>
            <a:r>
              <a:rPr lang="en-US" altLang="en-US" sz="1800" dirty="0" err="1">
                <a:solidFill>
                  <a:srgbClr val="1F1F1F"/>
                </a:solidFill>
                <a:cs typeface="Times New Roman" panose="02020603050405020304" pitchFamily="18" charset="0"/>
              </a:rPr>
              <a:t>hwí</a:t>
            </a:r>
            <a:r>
              <a:rPr lang="en-US" altLang="en-US" sz="1800" dirty="0">
                <a:solidFill>
                  <a:srgbClr val="1F1F1F"/>
                </a:solidFill>
                <a:cs typeface="Times New Roman" panose="02020603050405020304" pitchFamily="18" charset="0"/>
              </a:rPr>
              <a:t>	u-</a:t>
            </a:r>
            <a:r>
              <a:rPr lang="en-US" altLang="en-US" sz="1800" dirty="0" err="1">
                <a:solidFill>
                  <a:srgbClr val="1F1F1F"/>
                </a:solidFill>
                <a:cs typeface="Times New Roman" panose="02020603050405020304" pitchFamily="18" charset="0"/>
              </a:rPr>
              <a:t>ó</a:t>
            </a:r>
            <a:br>
              <a:rPr lang="en-US" altLang="en-US" sz="1800" dirty="0">
                <a:cs typeface="Times New Roman" panose="02020603050405020304" pitchFamily="18" charset="0"/>
              </a:rPr>
            </a:br>
            <a:r>
              <a:rPr lang="en-US" altLang="en-US" sz="1800" dirty="0">
                <a:cs typeface="Times New Roman" panose="02020603050405020304" pitchFamily="18" charset="0"/>
              </a:rPr>
              <a:t>    </a:t>
            </a:r>
            <a:r>
              <a:rPr lang="nl-NL" altLang="en-US" sz="1800" dirty="0">
                <a:solidFill>
                  <a:srgbClr val="1F1F1F"/>
                </a:solidFill>
                <a:cs typeface="Times New Roman" panose="02020603050405020304" pitchFamily="18" charset="0"/>
              </a:rPr>
              <a:t>1sg.sm-pst-dj-3om-eat-pfv	aug-3-banana	3-cm</a:t>
            </a:r>
            <a:br>
              <a:rPr lang="en-US" altLang="en-US" sz="1800" dirty="0">
                <a:cs typeface="Times New Roman" panose="02020603050405020304" pitchFamily="18" charset="0"/>
              </a:rPr>
            </a:br>
            <a:r>
              <a:rPr lang="en-US" altLang="en-US" sz="1800" dirty="0">
                <a:cs typeface="Times New Roman" panose="02020603050405020304" pitchFamily="18" charset="0"/>
              </a:rPr>
              <a:t>    </a:t>
            </a:r>
            <a:r>
              <a:rPr lang="en-US" altLang="en-US" sz="1800" dirty="0">
                <a:solidFill>
                  <a:srgbClr val="1F1F1F"/>
                </a:solidFill>
                <a:cs typeface="Times New Roman" panose="02020603050405020304" pitchFamily="18" charset="0"/>
              </a:rPr>
              <a:t>'I have eaten it, the banana.’						[Kirundi]</a:t>
            </a:r>
          </a:p>
        </p:txBody>
      </p:sp>
      <p:sp>
        <p:nvSpPr>
          <p:cNvPr id="27653" name="Text Box 5">
            <a:extLst>
              <a:ext uri="{FF2B5EF4-FFF2-40B4-BE49-F238E27FC236}">
                <a16:creationId xmlns:a16="http://schemas.microsoft.com/office/drawing/2014/main" id="{FDE1AB69-ADF4-16BA-2E59-3FB79BFB71D4}"/>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08A0391F-C538-B04D-8B35-F3337BB85F70}" type="slidenum">
              <a:rPr lang="en-US" altLang="en-US" sz="1200">
                <a:solidFill>
                  <a:srgbClr val="8B8B8B"/>
                </a:solidFill>
                <a:ea typeface="DejaVu Sans" charset="0"/>
                <a:cs typeface="DejaVu Sans" charset="0"/>
              </a:rPr>
              <a:pPr algn="r" eaLnBrk="1" hangingPunct="1">
                <a:lnSpc>
                  <a:spcPct val="100000"/>
                </a:lnSpc>
                <a:spcAft>
                  <a:spcPts val="613"/>
                </a:spcAft>
              </a:pPr>
              <a:t>14</a:t>
            </a:fld>
            <a:endParaRPr lang="en-US" altLang="en-US" sz="1200">
              <a:solidFill>
                <a:srgbClr val="8B8B8B"/>
              </a:solidFill>
              <a:ea typeface="DejaVu Sans" charset="0"/>
              <a:cs typeface="DejaVu Sans" charset="0"/>
            </a:endParaRPr>
          </a:p>
        </p:txBody>
      </p:sp>
    </p:spTree>
    <p:extLst>
      <p:ext uri="{BB962C8B-B14F-4D97-AF65-F5344CB8AC3E}">
        <p14:creationId xmlns:p14="http://schemas.microsoft.com/office/powerpoint/2010/main" val="3942932182"/>
      </p:ext>
    </p:extLst>
  </p:cSld>
  <p:clrMapOvr>
    <a:masterClrMapping/>
  </p:clrMapOvr>
  <p:transition spd="slow" advTm="44383"/>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9698" name="Rectangle 1">
            <a:extLst>
              <a:ext uri="{FF2B5EF4-FFF2-40B4-BE49-F238E27FC236}">
                <a16:creationId xmlns:a16="http://schemas.microsoft.com/office/drawing/2014/main" id="{54EDC0F4-937C-C1BF-D9D4-B157FBD652FE}"/>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9699" name="Rectangle 2">
            <a:extLst>
              <a:ext uri="{FF2B5EF4-FFF2-40B4-BE49-F238E27FC236}">
                <a16:creationId xmlns:a16="http://schemas.microsoft.com/office/drawing/2014/main" id="{9A79BFAA-9958-B7B4-5AB5-8B2B1F043DE2}"/>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Functional properties</a:t>
            </a:r>
          </a:p>
        </p:txBody>
      </p:sp>
      <p:sp>
        <p:nvSpPr>
          <p:cNvPr id="17412" name="Rectangle 4">
            <a:extLst>
              <a:ext uri="{FF2B5EF4-FFF2-40B4-BE49-F238E27FC236}">
                <a16:creationId xmlns:a16="http://schemas.microsoft.com/office/drawing/2014/main" id="{C0096E4B-41B7-6FBC-AF60-7A71DD7D94F1}"/>
              </a:ext>
            </a:extLst>
          </p:cNvPr>
          <p:cNvSpPr>
            <a:spLocks noGrp="1" noChangeArrowheads="1"/>
          </p:cNvSpPr>
          <p:nvPr>
            <p:ph type="subTitle" idx="4294967295"/>
          </p:nvPr>
        </p:nvSpPr>
        <p:spPr>
          <a:xfrm>
            <a:off x="838200" y="1928813"/>
            <a:ext cx="10515600" cy="4251325"/>
          </a:xfrm>
        </p:spPr>
        <p:txBody>
          <a:bodyPr lIns="91440" tIns="45720" rIns="91440" bIns="45720"/>
          <a:lstStyle/>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The use of the -o particle is context-dependent strategy for encoding </a:t>
            </a:r>
            <a:r>
              <a:rPr lang="en-US" altLang="en-US" sz="2000" b="1" dirty="0"/>
              <a:t>contrastive</a:t>
            </a:r>
            <a:r>
              <a:rPr lang="en-US" altLang="en-US" sz="2000" dirty="0"/>
              <a:t> meaning.</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  </a:t>
            </a:r>
          </a:p>
          <a:p>
            <a:pPr marL="984250" indent="-984250" eaLnBrk="1" hangingPunct="1">
              <a:lnSpc>
                <a:spcPct val="90000"/>
              </a:lnSpc>
              <a:spcBef>
                <a:spcPts val="13"/>
              </a:spcBef>
              <a:buAutoNum type="arabicParenBoth" startAt="22"/>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 a. (Context: You weren’t expecting other animals)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                        </a:t>
            </a:r>
            <a:r>
              <a:rPr lang="en-US" altLang="en-US" sz="2000" dirty="0" err="1"/>
              <a:t>Enjojo</a:t>
            </a:r>
            <a:r>
              <a:rPr lang="en-US" altLang="en-US" sz="2000" dirty="0"/>
              <a:t> </a:t>
            </a:r>
            <a:r>
              <a:rPr lang="en-US" altLang="en-US" sz="2000" dirty="0" err="1"/>
              <a:t>záija</a:t>
            </a:r>
            <a:r>
              <a:rPr lang="en-US" altLang="en-US" sz="2000" dirty="0"/>
              <a:t>.</a:t>
            </a:r>
            <a:br>
              <a:rPr lang="en-US" altLang="en-US" sz="2000" dirty="0"/>
            </a:br>
            <a:r>
              <a:rPr lang="en-US" altLang="en-US" sz="2000" dirty="0"/>
              <a:t>                        e-n-</a:t>
            </a:r>
            <a:r>
              <a:rPr lang="en-US" altLang="en-US" sz="2000" dirty="0" err="1"/>
              <a:t>jojo</a:t>
            </a:r>
            <a:r>
              <a:rPr lang="en-US" altLang="en-US" sz="2000" dirty="0"/>
              <a:t>	za-</a:t>
            </a:r>
            <a:r>
              <a:rPr lang="en-US" altLang="en-US" sz="2000" dirty="0" err="1"/>
              <a:t>ij</a:t>
            </a:r>
            <a:r>
              <a:rPr lang="en-US" altLang="en-US" sz="2000" dirty="0"/>
              <a:t>-a.</a:t>
            </a:r>
            <a:br>
              <a:rPr lang="en-US" altLang="en-US" sz="2000" dirty="0"/>
            </a:br>
            <a:r>
              <a:rPr lang="en-US" altLang="en-US" sz="2000" dirty="0"/>
              <a:t>                        aug-10-elephant	10sm-n.pst-come-fv</a:t>
            </a:r>
            <a:br>
              <a:rPr lang="en-US" altLang="en-US" sz="2000" dirty="0"/>
            </a:br>
            <a:r>
              <a:rPr lang="en-US" altLang="en-US" sz="2000" dirty="0"/>
              <a:t>                       (The) elephants have come.</a:t>
            </a:r>
          </a:p>
          <a:p>
            <a:pPr marL="1071563" indent="-1071563"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 </a:t>
            </a:r>
          </a:p>
          <a:p>
            <a:pPr marL="1071563" indent="-1071563" eaLnBrk="1" hangingPunct="1">
              <a:lnSpc>
                <a:spcPct val="90000"/>
              </a:lnSpc>
              <a:spcBef>
                <a:spcPts val="13"/>
              </a:spcBef>
              <a:tabLst>
                <a:tab pos="0" algn="l"/>
                <a:tab pos="1100138"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		b. (Context: You were expecting other animals)</a:t>
            </a:r>
          </a:p>
          <a:p>
            <a:pPr marL="1333500" indent="-1333500" eaLnBrk="1" hangingPunct="1">
              <a:lnSpc>
                <a:spcPct val="90000"/>
              </a:lnSpc>
              <a:spcBef>
                <a:spcPts val="13"/>
              </a:spcBef>
              <a:tabLst>
                <a:tab pos="0" algn="l"/>
                <a:tab pos="1152525" algn="l"/>
                <a:tab pos="1282700" algn="l"/>
                <a:tab pos="1411288" algn="l"/>
                <a:tab pos="2397125" algn="l"/>
                <a:tab pos="2743200" algn="l"/>
                <a:tab pos="3657600" algn="l"/>
                <a:tab pos="4572000" algn="l"/>
                <a:tab pos="5486400" algn="l"/>
                <a:tab pos="6400800" algn="l"/>
                <a:tab pos="7315200" algn="l"/>
                <a:tab pos="8229600" algn="l"/>
                <a:tab pos="9144000" algn="l"/>
                <a:tab pos="10058400" algn="l"/>
              </a:tabLst>
              <a:defRPr/>
            </a:pPr>
            <a:r>
              <a:rPr lang="en-US" altLang="en-US" sz="2000" dirty="0"/>
              <a:t>                        </a:t>
            </a:r>
            <a:r>
              <a:rPr lang="en-US" altLang="en-US" sz="2000" dirty="0" err="1"/>
              <a:t>Enjojo</a:t>
            </a:r>
            <a:r>
              <a:rPr lang="en-US" altLang="en-US" sz="2000" dirty="0"/>
              <a:t> </a:t>
            </a:r>
            <a:r>
              <a:rPr lang="en-US" altLang="en-US" sz="2000" b="1" dirty="0" err="1"/>
              <a:t>zó</a:t>
            </a:r>
            <a:r>
              <a:rPr lang="en-US" altLang="en-US" sz="2000" dirty="0"/>
              <a:t> </a:t>
            </a:r>
            <a:r>
              <a:rPr lang="en-US" altLang="en-US" sz="2000" dirty="0" err="1"/>
              <a:t>záija</a:t>
            </a:r>
            <a:r>
              <a:rPr lang="en-US" altLang="en-US" sz="2000" dirty="0"/>
              <a:t>.</a:t>
            </a:r>
            <a:br>
              <a:rPr lang="en-US" altLang="en-US" sz="2000" dirty="0"/>
            </a:br>
            <a:r>
              <a:rPr lang="en-US" altLang="en-US" sz="2000" dirty="0"/>
              <a:t> e-n-</a:t>
            </a:r>
            <a:r>
              <a:rPr lang="en-US" altLang="en-US" sz="2000" dirty="0" err="1"/>
              <a:t>jojo</a:t>
            </a:r>
            <a:r>
              <a:rPr lang="en-US" altLang="en-US" sz="2000" dirty="0"/>
              <a:t>              	</a:t>
            </a:r>
            <a:r>
              <a:rPr lang="en-US" altLang="en-US" sz="2000" b="1" dirty="0"/>
              <a:t>z-o</a:t>
            </a:r>
            <a:r>
              <a:rPr lang="en-US" altLang="en-US" sz="2000" dirty="0"/>
              <a:t>     	za-</a:t>
            </a:r>
            <a:r>
              <a:rPr lang="en-US" altLang="en-US" sz="2000" dirty="0" err="1"/>
              <a:t>ij</a:t>
            </a:r>
            <a:r>
              <a:rPr lang="en-US" altLang="en-US" sz="2000" dirty="0"/>
              <a:t>-a.</a:t>
            </a:r>
            <a:br>
              <a:rPr lang="en-US" altLang="en-US" sz="2000" dirty="0"/>
            </a:br>
            <a:r>
              <a:rPr lang="en-US" altLang="en-US" sz="2000" dirty="0"/>
              <a:t> aug-10-elephant	10-cm	10sm-n.pst-come-fv</a:t>
            </a:r>
            <a:br>
              <a:rPr lang="en-US" altLang="en-US" sz="2000" dirty="0"/>
            </a:br>
            <a:r>
              <a:rPr lang="en-US" altLang="en-US" sz="2000" dirty="0"/>
              <a:t>‘As for the elephants, they have come (maybe the antelopes, the zebras, the lions etc.  have not shown up).’  											     [</a:t>
            </a:r>
            <a:r>
              <a:rPr lang="en-US" altLang="en-US" sz="2000" dirty="0" err="1"/>
              <a:t>Rukiga</a:t>
            </a:r>
            <a:r>
              <a:rPr lang="en-US" altLang="en-US" sz="2000" dirty="0"/>
              <a:t>, Asiimwe &amp; Van der Wal, forthcoming]</a:t>
            </a:r>
          </a:p>
        </p:txBody>
      </p:sp>
      <p:sp>
        <p:nvSpPr>
          <p:cNvPr id="29701" name="Text Box 5">
            <a:extLst>
              <a:ext uri="{FF2B5EF4-FFF2-40B4-BE49-F238E27FC236}">
                <a16:creationId xmlns:a16="http://schemas.microsoft.com/office/drawing/2014/main" id="{0F8080A8-6843-6F10-6A6C-BD6E214FA5D1}"/>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92F57549-6BB5-474A-8F93-4EBB5BAA9078}" type="slidenum">
              <a:rPr lang="en-US" altLang="en-US" sz="1200">
                <a:solidFill>
                  <a:srgbClr val="8B8B8B"/>
                </a:solidFill>
                <a:ea typeface="DejaVu Sans" charset="0"/>
                <a:cs typeface="DejaVu Sans" charset="0"/>
              </a:rPr>
              <a:pPr algn="r" eaLnBrk="1" hangingPunct="1">
                <a:lnSpc>
                  <a:spcPct val="100000"/>
                </a:lnSpc>
                <a:spcAft>
                  <a:spcPts val="613"/>
                </a:spcAft>
              </a:pPr>
              <a:t>15</a:t>
            </a:fld>
            <a:endParaRPr lang="en-US" altLang="en-US" sz="1200">
              <a:solidFill>
                <a:srgbClr val="8B8B8B"/>
              </a:solidFill>
              <a:ea typeface="DejaVu Sans" charset="0"/>
              <a:cs typeface="DejaVu Sans" charset="0"/>
            </a:endParaRPr>
          </a:p>
        </p:txBody>
      </p:sp>
    </p:spTree>
  </p:cSld>
  <p:clrMapOvr>
    <a:masterClrMapping/>
  </p:clrMapOvr>
  <p:transition spd="slow" advTm="41267"/>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1746" name="Rectangle 1">
            <a:extLst>
              <a:ext uri="{FF2B5EF4-FFF2-40B4-BE49-F238E27FC236}">
                <a16:creationId xmlns:a16="http://schemas.microsoft.com/office/drawing/2014/main" id="{F3F1E53F-69DD-FFC7-44CA-130C22108C46}"/>
              </a:ext>
            </a:extLst>
          </p:cNvPr>
          <p:cNvSpPr>
            <a:spLocks noChangeArrowheads="1"/>
          </p:cNvSpPr>
          <p:nvPr/>
        </p:nvSpPr>
        <p:spPr bwMode="auto">
          <a:xfrm>
            <a:off x="27855"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31747" name="Rectangle 2">
            <a:extLst>
              <a:ext uri="{FF2B5EF4-FFF2-40B4-BE49-F238E27FC236}">
                <a16:creationId xmlns:a16="http://schemas.microsoft.com/office/drawing/2014/main" id="{4B60EDB8-9313-F7C8-1D94-0573A0726F1C}"/>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dirty="0">
                <a:latin typeface="Calibri Light" panose="020F0302020204030204" pitchFamily="34" charset="0"/>
              </a:rPr>
              <a:t>Functional properties</a:t>
            </a:r>
          </a:p>
        </p:txBody>
      </p:sp>
      <p:sp>
        <p:nvSpPr>
          <p:cNvPr id="18436" name="Rectangle 4">
            <a:extLst>
              <a:ext uri="{FF2B5EF4-FFF2-40B4-BE49-F238E27FC236}">
                <a16:creationId xmlns:a16="http://schemas.microsoft.com/office/drawing/2014/main" id="{2B769307-8049-6857-897C-60680AFCBE30}"/>
              </a:ext>
            </a:extLst>
          </p:cNvPr>
          <p:cNvSpPr>
            <a:spLocks noGrp="1" noChangeArrowheads="1"/>
          </p:cNvSpPr>
          <p:nvPr>
            <p:ph type="subTitle" idx="4294967295"/>
          </p:nvPr>
        </p:nvSpPr>
        <p:spPr>
          <a:xfrm>
            <a:off x="836613" y="1693863"/>
            <a:ext cx="10515600" cy="4251325"/>
          </a:xfrm>
        </p:spPr>
        <p:txBody>
          <a:bodyPr lIns="91440" tIns="45720" rIns="91440" bIns="45720"/>
          <a:lstStyle/>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The particle serves as a topic marker in Kîîtharaka, </a:t>
            </a:r>
            <a:r>
              <a:rPr lang="en-US" altLang="en-US" sz="2200" dirty="0" err="1"/>
              <a:t>Rukiga</a:t>
            </a:r>
            <a:r>
              <a:rPr lang="en-US" altLang="en-US" sz="2200" dirty="0"/>
              <a:t> and Kirundi. As such it expresses contrastive topic, with </a:t>
            </a:r>
            <a:r>
              <a:rPr lang="en-US" altLang="en-US" sz="2200" b="1" dirty="0"/>
              <a:t>five</a:t>
            </a:r>
            <a:r>
              <a:rPr lang="en-US" altLang="en-US" sz="2200" dirty="0"/>
              <a:t> possible context driven interpretations:</a:t>
            </a:r>
          </a:p>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2200" dirty="0"/>
          </a:p>
          <a:p>
            <a:pPr marL="712788" indent="-712788"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(23)	</a:t>
            </a:r>
            <a:r>
              <a:rPr lang="en-US" altLang="en-US" sz="2200" dirty="0" err="1"/>
              <a:t>Mbúra</a:t>
            </a:r>
            <a:r>
              <a:rPr lang="en-US" altLang="en-US" sz="2200" dirty="0"/>
              <a:t> </a:t>
            </a:r>
            <a:r>
              <a:rPr lang="en-US" altLang="en-US" sz="2200" b="1" dirty="0" err="1"/>
              <a:t>yoo</a:t>
            </a:r>
            <a:r>
              <a:rPr lang="en-US" altLang="en-US" sz="2200" b="1" dirty="0"/>
              <a:t>́</a:t>
            </a:r>
            <a:r>
              <a:rPr lang="en-US" altLang="en-US" sz="2200" dirty="0"/>
              <a:t> </a:t>
            </a:r>
            <a:r>
              <a:rPr lang="en-US" altLang="en-US" sz="2200" dirty="0" err="1"/>
              <a:t>îkuúra</a:t>
            </a:r>
            <a:br>
              <a:rPr lang="en-US" altLang="en-US" sz="2200" dirty="0"/>
            </a:br>
            <a:r>
              <a:rPr lang="en-US" altLang="en-US" sz="2200" dirty="0"/>
              <a:t>m-</a:t>
            </a:r>
            <a:r>
              <a:rPr lang="en-US" altLang="en-US" sz="2200" dirty="0" err="1"/>
              <a:t>bura</a:t>
            </a:r>
            <a:r>
              <a:rPr lang="en-US" altLang="en-US" sz="2200" dirty="0"/>
              <a:t> 	</a:t>
            </a:r>
            <a:r>
              <a:rPr lang="en-US" altLang="en-US" sz="2200" dirty="0" err="1"/>
              <a:t>î</a:t>
            </a:r>
            <a:r>
              <a:rPr lang="en-US" altLang="en-US" sz="2200" dirty="0"/>
              <a:t>-o      	</a:t>
            </a:r>
            <a:r>
              <a:rPr lang="en-US" altLang="en-US" sz="2200" dirty="0" err="1"/>
              <a:t>î-kû-ura</a:t>
            </a:r>
            <a:br>
              <a:rPr lang="en-US" altLang="en-US" sz="2200" dirty="0"/>
            </a:br>
            <a:r>
              <a:rPr lang="en-US" altLang="en-US" sz="2200" dirty="0"/>
              <a:t>9-rain   	9-cm  	9sm-prs-rain</a:t>
            </a:r>
            <a:br>
              <a:rPr lang="en-US" altLang="en-US" sz="2200" dirty="0"/>
            </a:br>
            <a:r>
              <a:rPr lang="en-US" altLang="en-US" sz="2200" dirty="0"/>
              <a:t>‘It has (indeed/really) rained (but...)’ 				[Kîîtharaka]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2200" dirty="0"/>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Contrast:	There was a weather forecast that predicted there would rain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                             accompanied by heavy storm</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Truth focus:	Has it really rained? I do not trust what Edith says.</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Intensive:	I hear you received some good amount of rainfall unlike other times!</a:t>
            </a:r>
            <a:br>
              <a:rPr lang="en-US" altLang="en-US" sz="2200" dirty="0"/>
            </a:br>
            <a:r>
              <a:rPr lang="en-US" altLang="en-US" sz="2200" dirty="0"/>
              <a:t>Depreciative:	It has rained but you think it won’t help because the crops had already 				withered.</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Mirative: see (24)							</a:t>
            </a:r>
          </a:p>
        </p:txBody>
      </p:sp>
      <p:sp>
        <p:nvSpPr>
          <p:cNvPr id="31749" name="Text Box 5">
            <a:extLst>
              <a:ext uri="{FF2B5EF4-FFF2-40B4-BE49-F238E27FC236}">
                <a16:creationId xmlns:a16="http://schemas.microsoft.com/office/drawing/2014/main" id="{5A3FDB44-EBA9-AC56-E8D6-97C9D8BFC5F5}"/>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B5CAFBFF-71DC-0C45-9300-252149165C52}" type="slidenum">
              <a:rPr lang="en-US" altLang="en-US" sz="1200">
                <a:solidFill>
                  <a:srgbClr val="8B8B8B"/>
                </a:solidFill>
                <a:ea typeface="DejaVu Sans" charset="0"/>
                <a:cs typeface="DejaVu Sans" charset="0"/>
              </a:rPr>
              <a:pPr algn="r" eaLnBrk="1" hangingPunct="1">
                <a:lnSpc>
                  <a:spcPct val="100000"/>
                </a:lnSpc>
                <a:spcAft>
                  <a:spcPts val="613"/>
                </a:spcAft>
              </a:pPr>
              <a:t>16</a:t>
            </a:fld>
            <a:endParaRPr lang="en-US" altLang="en-US" sz="1200">
              <a:solidFill>
                <a:srgbClr val="8B8B8B"/>
              </a:solidFill>
              <a:ea typeface="DejaVu Sans" charset="0"/>
              <a:cs typeface="DejaVu Sans" charset="0"/>
            </a:endParaRPr>
          </a:p>
        </p:txBody>
      </p:sp>
    </p:spTree>
  </p:cSld>
  <p:clrMapOvr>
    <a:masterClrMapping/>
  </p:clrMapOvr>
  <p:transition spd="slow" advTm="87367"/>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3794" name="Rectangle 1">
            <a:extLst>
              <a:ext uri="{FF2B5EF4-FFF2-40B4-BE49-F238E27FC236}">
                <a16:creationId xmlns:a16="http://schemas.microsoft.com/office/drawing/2014/main" id="{7D080EFF-2854-6FA5-8172-661413C495CE}"/>
              </a:ext>
            </a:extLst>
          </p:cNvPr>
          <p:cNvSpPr>
            <a:spLocks noChangeArrowheads="1"/>
          </p:cNvSpPr>
          <p:nvPr/>
        </p:nvSpPr>
        <p:spPr bwMode="auto">
          <a:xfrm>
            <a:off x="27855" y="334415"/>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33795" name="Rectangle 2">
            <a:extLst>
              <a:ext uri="{FF2B5EF4-FFF2-40B4-BE49-F238E27FC236}">
                <a16:creationId xmlns:a16="http://schemas.microsoft.com/office/drawing/2014/main" id="{C23E78D3-B87A-C438-EC66-B7A1C488F204}"/>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Functional properties</a:t>
            </a:r>
          </a:p>
        </p:txBody>
      </p:sp>
      <p:sp>
        <p:nvSpPr>
          <p:cNvPr id="19460" name="Rectangle 4">
            <a:extLst>
              <a:ext uri="{FF2B5EF4-FFF2-40B4-BE49-F238E27FC236}">
                <a16:creationId xmlns:a16="http://schemas.microsoft.com/office/drawing/2014/main" id="{A2571F16-E566-14C4-46BB-B3EAB27376ED}"/>
              </a:ext>
            </a:extLst>
          </p:cNvPr>
          <p:cNvSpPr>
            <a:spLocks noGrp="1" noChangeArrowheads="1"/>
          </p:cNvSpPr>
          <p:nvPr>
            <p:ph type="subTitle" idx="4294967295"/>
          </p:nvPr>
        </p:nvSpPr>
        <p:spPr>
          <a:xfrm>
            <a:off x="838200" y="1557338"/>
            <a:ext cx="10515600" cy="4251325"/>
          </a:xfrm>
        </p:spPr>
        <p:txBody>
          <a:bodyPr lIns="91440" tIns="45720" rIns="91440" bIns="45720"/>
          <a:lstStyle/>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err="1"/>
              <a:t>Rukiga</a:t>
            </a:r>
            <a:r>
              <a:rPr lang="en-US" altLang="en-US" sz="2200" dirty="0"/>
              <a:t> has an additional </a:t>
            </a:r>
            <a:r>
              <a:rPr lang="en-US" altLang="en-US" sz="2200" b="1" dirty="0"/>
              <a:t>mirative</a:t>
            </a:r>
            <a:r>
              <a:rPr lang="en-US" altLang="en-US" sz="2200" dirty="0"/>
              <a:t> interpretation:</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2200" dirty="0"/>
          </a:p>
          <a:p>
            <a:pPr marL="577850" indent="-57785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(24)  O-kw-</a:t>
            </a:r>
            <a:r>
              <a:rPr lang="en-US" altLang="en-US" sz="2200" dirty="0" err="1"/>
              <a:t>óg</a:t>
            </a:r>
            <a:r>
              <a:rPr lang="en-US" altLang="en-US" sz="2200" dirty="0"/>
              <a:t>-a          	</a:t>
            </a:r>
            <a:r>
              <a:rPr lang="en-US" altLang="en-US" sz="2200" b="1" dirty="0"/>
              <a:t>kw-</a:t>
            </a:r>
            <a:r>
              <a:rPr lang="en-US" altLang="en-US" sz="2200" b="1" dirty="0" err="1"/>
              <a:t>é</a:t>
            </a:r>
            <a:r>
              <a:rPr lang="en-US" altLang="en-US" sz="2200" dirty="0"/>
              <a:t>	n-</a:t>
            </a:r>
            <a:r>
              <a:rPr lang="en-US" altLang="en-US" sz="2200" dirty="0" err="1"/>
              <a:t>áá</a:t>
            </a:r>
            <a:r>
              <a:rPr lang="en-US" altLang="en-US" sz="2200" dirty="0"/>
              <a:t>-</a:t>
            </a:r>
            <a:r>
              <a:rPr lang="en-US" altLang="en-US" sz="2200" dirty="0" err="1"/>
              <a:t>yog</a:t>
            </a:r>
            <a:r>
              <a:rPr lang="en-US" altLang="en-US" sz="2200" dirty="0"/>
              <a:t>-a.</a:t>
            </a:r>
            <a:br>
              <a:rPr lang="en-US" altLang="en-US" sz="2200" dirty="0"/>
            </a:br>
            <a:r>
              <a:rPr lang="en-US" altLang="en-US" sz="2200" dirty="0"/>
              <a:t>aug-15-swim-fv  	15-cm    1sg.sm-n.pst-swim-fv</a:t>
            </a:r>
            <a:br>
              <a:rPr lang="en-US" altLang="en-US" sz="2200" dirty="0"/>
            </a:br>
            <a:r>
              <a:rPr lang="en-US" altLang="en-US" sz="2200" dirty="0"/>
              <a:t>‘I have indeed/really swum (but…).’                                      			[</a:t>
            </a:r>
            <a:r>
              <a:rPr lang="en-US" altLang="en-US" sz="2200" dirty="0" err="1"/>
              <a:t>Rukiga</a:t>
            </a:r>
            <a:r>
              <a:rPr lang="en-US" altLang="en-US" sz="2200" dirty="0"/>
              <a:t>]</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  </a:t>
            </a:r>
          </a:p>
          <a:p>
            <a:pPr marL="1739900" indent="-173990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solidFill>
                  <a:schemeClr val="bg1">
                    <a:lumMod val="75000"/>
                  </a:schemeClr>
                </a:solidFill>
              </a:rPr>
              <a:t>Contrast:	I was expected to swim and play baseball. </a:t>
            </a:r>
          </a:p>
          <a:p>
            <a:pPr marL="1739900" indent="-173990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solidFill>
                  <a:schemeClr val="bg1">
                    <a:lumMod val="75000"/>
                  </a:schemeClr>
                </a:solidFill>
              </a:rPr>
              <a:t>Truth:	Pool attendant sees me walking away from the pool area showing no sign that I entered the water.</a:t>
            </a:r>
          </a:p>
          <a:p>
            <a:pPr marL="1739900" indent="-173990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solidFill>
                  <a:schemeClr val="bg1">
                    <a:lumMod val="75000"/>
                  </a:schemeClr>
                </a:solidFill>
              </a:rPr>
              <a:t>Intensive:	I went into the pool and swam for a long time with lots of energy. </a:t>
            </a:r>
          </a:p>
          <a:p>
            <a:pPr marL="1739900" indent="-173990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solidFill>
                  <a:schemeClr val="bg1">
                    <a:lumMod val="75000"/>
                  </a:schemeClr>
                </a:solidFill>
              </a:rPr>
              <a:t>Depreciative:	The water was too cold but I went ahead and swam anyway. </a:t>
            </a:r>
          </a:p>
          <a:p>
            <a:pPr marL="1739900" indent="-173990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Mirative:	I have always feared to get into the water but hey I can swim! </a:t>
            </a:r>
          </a:p>
          <a:p>
            <a:pPr marL="1739900" indent="-173990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2200" dirty="0"/>
          </a:p>
          <a:p>
            <a:pPr marL="1739900" indent="-173990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The same interpretations can be </a:t>
            </a:r>
            <a:r>
              <a:rPr lang="en-US" altLang="en-US" sz="2200" dirty="0" err="1"/>
              <a:t>realised</a:t>
            </a:r>
            <a:r>
              <a:rPr lang="en-US" altLang="en-US" sz="2200" dirty="0"/>
              <a:t> in predicate doubling constructions, where the </a:t>
            </a:r>
          </a:p>
          <a:p>
            <a:pPr marL="1739900" indent="-173990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use of the particle is optional and seems to add the same effect (see presentation </a:t>
            </a:r>
            <a:r>
              <a:rPr lang="en-US" altLang="en-US" sz="2200" dirty="0" err="1"/>
              <a:t>Lusekelo</a:t>
            </a:r>
            <a:r>
              <a:rPr lang="en-US" altLang="en-US" sz="2200" dirty="0"/>
              <a:t> </a:t>
            </a:r>
          </a:p>
          <a:p>
            <a:pPr marL="1739900" indent="-173990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200" dirty="0"/>
              <a:t>et al.).</a:t>
            </a:r>
          </a:p>
        </p:txBody>
      </p:sp>
      <p:sp>
        <p:nvSpPr>
          <p:cNvPr id="33797" name="Text Box 5">
            <a:extLst>
              <a:ext uri="{FF2B5EF4-FFF2-40B4-BE49-F238E27FC236}">
                <a16:creationId xmlns:a16="http://schemas.microsoft.com/office/drawing/2014/main" id="{EC5AA5C0-51ED-3F4A-BF51-76A0D0D3E682}"/>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BA8046AC-C555-BF49-AF74-AEF3D9BB46B3}" type="slidenum">
              <a:rPr lang="en-US" altLang="en-US" sz="1200">
                <a:solidFill>
                  <a:srgbClr val="8B8B8B"/>
                </a:solidFill>
                <a:ea typeface="DejaVu Sans" charset="0"/>
                <a:cs typeface="DejaVu Sans" charset="0"/>
              </a:rPr>
              <a:pPr algn="r" eaLnBrk="1" hangingPunct="1">
                <a:lnSpc>
                  <a:spcPct val="100000"/>
                </a:lnSpc>
                <a:spcAft>
                  <a:spcPts val="613"/>
                </a:spcAft>
              </a:pPr>
              <a:t>17</a:t>
            </a:fld>
            <a:endParaRPr lang="en-US" altLang="en-US" sz="1200">
              <a:solidFill>
                <a:srgbClr val="8B8B8B"/>
              </a:solidFill>
              <a:ea typeface="DejaVu Sans" charset="0"/>
              <a:cs typeface="DejaVu Sans" charset="0"/>
            </a:endParaRPr>
          </a:p>
        </p:txBody>
      </p:sp>
    </p:spTree>
  </p:cSld>
  <p:clrMapOvr>
    <a:masterClrMapping/>
  </p:clrMapOvr>
  <p:transition spd="slow" advTm="59946"/>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5842" name="Rectangle 1">
            <a:extLst>
              <a:ext uri="{FF2B5EF4-FFF2-40B4-BE49-F238E27FC236}">
                <a16:creationId xmlns:a16="http://schemas.microsoft.com/office/drawing/2014/main" id="{4BDE7C69-C850-9281-59B7-9FF415329F53}"/>
              </a:ext>
            </a:extLst>
          </p:cNvPr>
          <p:cNvSpPr>
            <a:spLocks noChangeArrowheads="1"/>
          </p:cNvSpPr>
          <p:nvPr/>
        </p:nvSpPr>
        <p:spPr bwMode="auto">
          <a:xfrm>
            <a:off x="27855" y="365125"/>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35843" name="Rectangle 2">
            <a:extLst>
              <a:ext uri="{FF2B5EF4-FFF2-40B4-BE49-F238E27FC236}">
                <a16:creationId xmlns:a16="http://schemas.microsoft.com/office/drawing/2014/main" id="{BC653330-4D06-D928-2928-4177FE52F44C}"/>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dirty="0">
                <a:latin typeface="Calibri Light" panose="020F0302020204030204" pitchFamily="34" charset="0"/>
              </a:rPr>
              <a:t>Functional properties</a:t>
            </a:r>
          </a:p>
        </p:txBody>
      </p:sp>
      <p:sp>
        <p:nvSpPr>
          <p:cNvPr id="35844" name="Rectangle 4">
            <a:extLst>
              <a:ext uri="{FF2B5EF4-FFF2-40B4-BE49-F238E27FC236}">
                <a16:creationId xmlns:a16="http://schemas.microsoft.com/office/drawing/2014/main" id="{2B0DF089-0957-3E82-8EBC-C807EAA7283C}"/>
              </a:ext>
            </a:extLst>
          </p:cNvPr>
          <p:cNvSpPr>
            <a:spLocks noGrp="1" noChangeArrowheads="1"/>
          </p:cNvSpPr>
          <p:nvPr>
            <p:ph type="subTitle" idx="4294967295"/>
          </p:nvPr>
        </p:nvSpPr>
        <p:spPr>
          <a:xfrm>
            <a:off x="836613" y="1484313"/>
            <a:ext cx="10515600" cy="4251325"/>
          </a:xfrm>
        </p:spPr>
        <p:txBody>
          <a:bodyPr lIns="91440" tIns="45720" rIns="91440" bIns="45720"/>
          <a:lstStyle/>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This situation is however different for </a:t>
            </a:r>
            <a:r>
              <a:rPr lang="en-US" altLang="en-US" sz="1700" dirty="0" err="1"/>
              <a:t>Kinyakyusa</a:t>
            </a:r>
            <a:r>
              <a:rPr lang="en-US" altLang="en-US" sz="1700" dirty="0"/>
              <a:t> where the discourse functionality of the particle is greatly reduced–only classes 16 </a:t>
            </a:r>
            <a:r>
              <a:rPr lang="en-US" altLang="en-US" sz="1700" b="1" dirty="0"/>
              <a:t>po</a:t>
            </a:r>
            <a:r>
              <a:rPr lang="en-US" altLang="en-US" sz="1700" dirty="0"/>
              <a:t> and 15/17 </a:t>
            </a:r>
            <a:r>
              <a:rPr lang="en-US" altLang="en-US" sz="1700" b="1" dirty="0"/>
              <a:t>ko</a:t>
            </a:r>
            <a:r>
              <a:rPr lang="en-US" altLang="en-US" sz="1700" dirty="0"/>
              <a:t> are functional. It can’t function as a contrastive topic marker as in (24):</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(24) </a:t>
            </a:r>
            <a:r>
              <a:rPr lang="en-US" altLang="en-US" sz="1700" dirty="0" err="1"/>
              <a:t>Abalimi</a:t>
            </a:r>
            <a:r>
              <a:rPr lang="en-US" altLang="en-US" sz="1700" dirty="0"/>
              <a:t> (*</a:t>
            </a:r>
            <a:r>
              <a:rPr lang="en-US" altLang="en-US" sz="1700" dirty="0" err="1"/>
              <a:t>bo</a:t>
            </a:r>
            <a:r>
              <a:rPr lang="en-US" altLang="en-US" sz="1700" dirty="0"/>
              <a:t>) </a:t>
            </a:r>
            <a:r>
              <a:rPr lang="en-US" altLang="en-US" sz="1700" dirty="0" err="1"/>
              <a:t>mbapeele</a:t>
            </a:r>
            <a:r>
              <a:rPr lang="en-US" altLang="en-US" sz="1700" dirty="0"/>
              <a:t> </a:t>
            </a:r>
            <a:r>
              <a:rPr lang="en-US" altLang="en-US" sz="1700" dirty="0" err="1"/>
              <a:t>îfijîînja</a:t>
            </a:r>
            <a:r>
              <a:rPr lang="en-US" altLang="en-US" sz="1700" dirty="0"/>
              <a:t>; </a:t>
            </a:r>
            <a:r>
              <a:rPr lang="en-US" altLang="en-US" sz="1700" dirty="0" err="1"/>
              <a:t>abafwimi</a:t>
            </a:r>
            <a:r>
              <a:rPr lang="en-US" altLang="en-US" sz="1700" dirty="0"/>
              <a:t> (*</a:t>
            </a:r>
            <a:r>
              <a:rPr lang="en-US" altLang="en-US" sz="1700" dirty="0" err="1"/>
              <a:t>bo</a:t>
            </a:r>
            <a:r>
              <a:rPr lang="en-US" altLang="en-US" sz="1700" dirty="0"/>
              <a:t>) </a:t>
            </a:r>
            <a:r>
              <a:rPr lang="en-US" altLang="en-US" sz="1700" dirty="0" err="1"/>
              <a:t>ngabapa</a:t>
            </a:r>
            <a:r>
              <a:rPr lang="en-US" altLang="en-US" sz="1700" dirty="0"/>
              <a:t>.</a:t>
            </a:r>
          </a:p>
          <a:p>
            <a:pPr marL="0" indent="0" eaLnBrk="1" hangingPunct="1">
              <a:lnSpc>
                <a:spcPct val="90000"/>
              </a:lnSpc>
              <a:spcBef>
                <a:spcPts val="13"/>
              </a:spcBef>
              <a:tabLst>
                <a:tab pos="0" algn="l"/>
                <a:tab pos="914400" algn="l"/>
                <a:tab pos="1722438" algn="l"/>
                <a:tab pos="1774825" algn="l"/>
                <a:tab pos="2743200" algn="l"/>
                <a:tab pos="2876550" algn="l"/>
                <a:tab pos="4119563" algn="l"/>
                <a:tab pos="5597525" algn="l"/>
                <a:tab pos="6569075" algn="l"/>
                <a:tab pos="6751638" algn="l"/>
                <a:tab pos="7372350" algn="l"/>
                <a:tab pos="8229600" algn="l"/>
                <a:tab pos="9144000" algn="l"/>
                <a:tab pos="10058400" algn="l"/>
              </a:tabLst>
            </a:pPr>
            <a:r>
              <a:rPr lang="en-US" altLang="en-US" sz="1700" dirty="0"/>
              <a:t>        a-</a:t>
            </a:r>
            <a:r>
              <a:rPr lang="en-US" altLang="en-US" sz="1700" dirty="0" err="1"/>
              <a:t>ba</a:t>
            </a:r>
            <a:r>
              <a:rPr lang="en-US" altLang="en-US" sz="1700" dirty="0"/>
              <a:t>-</a:t>
            </a:r>
            <a:r>
              <a:rPr lang="en-US" altLang="en-US" sz="1700" dirty="0" err="1"/>
              <a:t>limi</a:t>
            </a:r>
            <a:r>
              <a:rPr lang="en-US" altLang="en-US" sz="1700" dirty="0"/>
              <a:t>          </a:t>
            </a:r>
            <a:r>
              <a:rPr lang="en-US" altLang="en-US" sz="1700" dirty="0" err="1"/>
              <a:t>bo</a:t>
            </a:r>
            <a:r>
              <a:rPr lang="en-US" altLang="en-US" sz="1700" dirty="0"/>
              <a:t>         m-</a:t>
            </a:r>
            <a:r>
              <a:rPr lang="en-US" altLang="en-US" sz="1700" dirty="0" err="1"/>
              <a:t>ba</a:t>
            </a:r>
            <a:r>
              <a:rPr lang="en-US" altLang="en-US" sz="1700" dirty="0"/>
              <a:t>-pa-</a:t>
            </a:r>
            <a:r>
              <a:rPr lang="en-US" altLang="en-US" sz="1700" dirty="0" err="1"/>
              <a:t>ile</a:t>
            </a:r>
            <a:r>
              <a:rPr lang="en-US" altLang="en-US" sz="1700" dirty="0"/>
              <a:t>                  </a:t>
            </a:r>
            <a:r>
              <a:rPr lang="en-US" altLang="en-US" sz="1700" dirty="0" err="1"/>
              <a:t>i</a:t>
            </a:r>
            <a:r>
              <a:rPr lang="en-US" altLang="en-US" sz="1700" dirty="0"/>
              <a:t>-fi-jinja                       a-</a:t>
            </a:r>
            <a:r>
              <a:rPr lang="en-US" altLang="en-US" sz="1700" dirty="0" err="1"/>
              <a:t>ba</a:t>
            </a:r>
            <a:r>
              <a:rPr lang="en-US" altLang="en-US" sz="1700" dirty="0"/>
              <a:t>-</a:t>
            </a:r>
            <a:r>
              <a:rPr lang="en-US" altLang="en-US" sz="1700" dirty="0" err="1"/>
              <a:t>fwimi</a:t>
            </a:r>
            <a:r>
              <a:rPr lang="en-US" altLang="en-US" sz="1700" dirty="0"/>
              <a:t>  	</a:t>
            </a:r>
            <a:r>
              <a:rPr lang="en-US" altLang="en-US" sz="1700" dirty="0" err="1"/>
              <a:t>bo</a:t>
            </a:r>
            <a:r>
              <a:rPr lang="en-US" altLang="en-US" sz="1700" dirty="0"/>
              <a:t>       n-ka-</a:t>
            </a:r>
            <a:r>
              <a:rPr lang="en-US" altLang="en-US" sz="1700" dirty="0" err="1"/>
              <a:t>ba</a:t>
            </a:r>
            <a:r>
              <a:rPr lang="en-US" altLang="en-US" sz="1700" dirty="0"/>
              <a:t>-p-a</a:t>
            </a:r>
          </a:p>
          <a:p>
            <a:pPr marL="0" indent="0" eaLnBrk="1" hangingPunct="1">
              <a:lnSpc>
                <a:spcPct val="90000"/>
              </a:lnSpc>
              <a:spcBef>
                <a:spcPts val="13"/>
              </a:spcBef>
              <a:tabLst>
                <a:tab pos="0" algn="l"/>
                <a:tab pos="914400" algn="l"/>
                <a:tab pos="1828800" algn="l"/>
                <a:tab pos="2743200" algn="l"/>
                <a:tab pos="4081463" algn="l"/>
                <a:tab pos="5486400" algn="l"/>
                <a:tab pos="6621463" algn="l"/>
                <a:tab pos="7315200" algn="l"/>
                <a:tab pos="8229600" algn="l"/>
                <a:tab pos="9144000" algn="l"/>
                <a:tab pos="10058400" algn="l"/>
              </a:tabLst>
            </a:pPr>
            <a:r>
              <a:rPr lang="en-US" altLang="en-US" sz="1700" dirty="0"/>
              <a:t>        aug-2-farmer   2.cm     1sg.sm-2om-give-pfv   aug-8-banana.tree   aug-2-hunter  2.cm  1sg.sm-neg-2om-give-fv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'The farmers I gave banana trees; the hunters I didn't give.'</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This may be related to the fact that </a:t>
            </a:r>
            <a:r>
              <a:rPr lang="en-US" altLang="en-US" sz="1700" b="1" dirty="0"/>
              <a:t>-o</a:t>
            </a:r>
            <a:r>
              <a:rPr lang="en-US" altLang="en-US" sz="1700" dirty="0"/>
              <a:t> has developed to an </a:t>
            </a:r>
            <a:r>
              <a:rPr lang="en-US" altLang="en-US" sz="1700" dirty="0" err="1"/>
              <a:t>identificational</a:t>
            </a:r>
            <a:r>
              <a:rPr lang="en-US" altLang="en-US" sz="1700" dirty="0"/>
              <a:t> copula in </a:t>
            </a:r>
            <a:r>
              <a:rPr lang="en-US" altLang="en-US" sz="1700" dirty="0" err="1"/>
              <a:t>Kinyakyusa</a:t>
            </a:r>
            <a:r>
              <a:rPr lang="en-US" altLang="en-US" sz="1700" dirty="0"/>
              <a:t>, as shown in the contrast between predicational and </a:t>
            </a:r>
            <a:r>
              <a:rPr lang="en-US" altLang="en-US" sz="1700" dirty="0" err="1"/>
              <a:t>specificational</a:t>
            </a:r>
            <a:r>
              <a:rPr lang="en-US" altLang="en-US" sz="1700" dirty="0"/>
              <a:t> non-verbal predication in (25).</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(25)   a.  (Who is the teacher in this classroom?) (</a:t>
            </a:r>
            <a:r>
              <a:rPr lang="en-US" altLang="en-US" sz="1700" dirty="0" err="1"/>
              <a:t>specificational</a:t>
            </a:r>
            <a:r>
              <a:rPr lang="en-US" altLang="en-US" sz="1700" dirty="0"/>
              <a:t>)</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a:t>
            </a:r>
            <a:r>
              <a:rPr lang="en-US" altLang="en-US" sz="1700" dirty="0" err="1"/>
              <a:t>Ummanyisi</a:t>
            </a:r>
            <a:r>
              <a:rPr lang="en-US" altLang="en-US" sz="1700" dirty="0"/>
              <a:t> *(jo) </a:t>
            </a:r>
            <a:r>
              <a:rPr lang="en-US" altLang="en-US" sz="1700" dirty="0" err="1"/>
              <a:t>nkikuuru</a:t>
            </a:r>
            <a:r>
              <a:rPr lang="en-US" altLang="en-US" sz="1700" dirty="0"/>
              <a:t> </a:t>
            </a:r>
            <a:r>
              <a:rPr lang="en-US" altLang="en-US" sz="1700" dirty="0" err="1"/>
              <a:t>uju</a:t>
            </a:r>
            <a:r>
              <a:rPr lang="en-US" altLang="en-US" sz="1700" dirty="0"/>
              <a:t>.</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u-m-</a:t>
            </a:r>
            <a:r>
              <a:rPr lang="en-US" altLang="en-US" sz="1700" dirty="0" err="1"/>
              <a:t>manyisi</a:t>
            </a:r>
            <a:r>
              <a:rPr lang="en-US" altLang="en-US" sz="1700" dirty="0"/>
              <a:t>          jo              n-</a:t>
            </a:r>
            <a:r>
              <a:rPr lang="en-US" altLang="en-US" sz="1700" dirty="0" err="1"/>
              <a:t>kiikuru</a:t>
            </a:r>
            <a:r>
              <a:rPr lang="en-US" altLang="en-US" sz="1700" dirty="0"/>
              <a:t> 	</a:t>
            </a:r>
            <a:r>
              <a:rPr lang="en-US" altLang="en-US" sz="1700" dirty="0" err="1"/>
              <a:t>uju</a:t>
            </a:r>
            <a:endParaRPr lang="en-US" altLang="en-US" sz="1700" dirty="0"/>
          </a:p>
          <a:p>
            <a:pPr marL="0" indent="0" eaLnBrk="1" hangingPunct="1">
              <a:lnSpc>
                <a:spcPct val="90000"/>
              </a:lnSpc>
              <a:spcBef>
                <a:spcPts val="13"/>
              </a:spcBef>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aug-1-teacher       1.id.cop    1-woman	1.dem.prox</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‘The teacher is this woman.’</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b. What does </a:t>
            </a:r>
            <a:r>
              <a:rPr lang="en-US" altLang="en-US" sz="1700" dirty="0" err="1"/>
              <a:t>Hobokera</a:t>
            </a:r>
            <a:r>
              <a:rPr lang="en-US" altLang="en-US" sz="1700" dirty="0"/>
              <a:t> do for a living?   (predicational)</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a:t>
            </a:r>
            <a:r>
              <a:rPr lang="en-US" altLang="en-US" sz="1700" dirty="0" err="1"/>
              <a:t>Hobokera</a:t>
            </a:r>
            <a:r>
              <a:rPr lang="en-US" altLang="en-US" sz="1700" dirty="0"/>
              <a:t>      m-</a:t>
            </a:r>
            <a:r>
              <a:rPr lang="en-US" altLang="en-US" sz="1700" dirty="0" err="1"/>
              <a:t>manyisi</a:t>
            </a:r>
            <a:endParaRPr lang="en-US" altLang="en-US" sz="1700" dirty="0"/>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1.Hobokera   1-teacher</a:t>
            </a:r>
          </a:p>
          <a:p>
            <a:pPr marL="0" indent="0"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1700" dirty="0"/>
              <a:t>              ‘</a:t>
            </a:r>
            <a:r>
              <a:rPr lang="en-US" altLang="en-US" sz="1700" dirty="0" err="1"/>
              <a:t>Hobokera</a:t>
            </a:r>
            <a:r>
              <a:rPr lang="en-US" altLang="en-US" sz="1700" dirty="0"/>
              <a:t> is a teacher.’</a:t>
            </a:r>
          </a:p>
        </p:txBody>
      </p:sp>
      <p:sp>
        <p:nvSpPr>
          <p:cNvPr id="35845" name="Text Box 5">
            <a:extLst>
              <a:ext uri="{FF2B5EF4-FFF2-40B4-BE49-F238E27FC236}">
                <a16:creationId xmlns:a16="http://schemas.microsoft.com/office/drawing/2014/main" id="{124AF10D-BDF8-EF07-E342-7DA87D7C1BE0}"/>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974BC07A-7DC1-2C48-B817-3B6C545E268D}" type="slidenum">
              <a:rPr lang="en-US" altLang="en-US" sz="1200">
                <a:solidFill>
                  <a:srgbClr val="8B8B8B"/>
                </a:solidFill>
                <a:ea typeface="DejaVu Sans" charset="0"/>
                <a:cs typeface="DejaVu Sans" charset="0"/>
              </a:rPr>
              <a:pPr algn="r" eaLnBrk="1" hangingPunct="1">
                <a:lnSpc>
                  <a:spcPct val="100000"/>
                </a:lnSpc>
                <a:spcAft>
                  <a:spcPts val="613"/>
                </a:spcAft>
              </a:pPr>
              <a:t>18</a:t>
            </a:fld>
            <a:endParaRPr lang="en-US" altLang="en-US" sz="1200">
              <a:solidFill>
                <a:srgbClr val="8B8B8B"/>
              </a:solidFill>
              <a:ea typeface="DejaVu Sans" charset="0"/>
              <a:cs typeface="DejaVu Sans" charset="0"/>
            </a:endParaRPr>
          </a:p>
        </p:txBody>
      </p:sp>
    </p:spTree>
  </p:cSld>
  <p:clrMapOvr>
    <a:masterClrMapping/>
  </p:clrMapOvr>
  <p:transition spd="slow" advTm="81925"/>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Number Placeholder 4">
            <a:extLst>
              <a:ext uri="{FF2B5EF4-FFF2-40B4-BE49-F238E27FC236}">
                <a16:creationId xmlns:a16="http://schemas.microsoft.com/office/drawing/2014/main" id="{319A9E0B-C295-B9D5-3955-F1B06E82F4B7}"/>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nSpc>
                <a:spcPct val="100000"/>
              </a:lnSpc>
            </a:pPr>
            <a:fld id="{6B8C8932-DB78-2C40-BF29-435B7E1288D2}" type="slidenum">
              <a:rPr lang="en-US" altLang="en-US">
                <a:solidFill>
                  <a:srgbClr val="8B8B8B"/>
                </a:solidFill>
                <a:ea typeface="DejaVu Sans" charset="0"/>
                <a:cs typeface="DejaVu Sans" charset="0"/>
              </a:rPr>
              <a:pPr>
                <a:lnSpc>
                  <a:spcPct val="100000"/>
                </a:lnSpc>
              </a:pPr>
              <a:t>19</a:t>
            </a:fld>
            <a:endParaRPr lang="en-US" altLang="en-US">
              <a:solidFill>
                <a:srgbClr val="8B8B8B"/>
              </a:solidFill>
              <a:ea typeface="DejaVu Sans" charset="0"/>
              <a:cs typeface="DejaVu Sans" charset="0"/>
            </a:endParaRPr>
          </a:p>
        </p:txBody>
      </p:sp>
      <p:sp>
        <p:nvSpPr>
          <p:cNvPr id="37890" name="Rectangle 1">
            <a:extLst>
              <a:ext uri="{FF2B5EF4-FFF2-40B4-BE49-F238E27FC236}">
                <a16:creationId xmlns:a16="http://schemas.microsoft.com/office/drawing/2014/main" id="{E71C3390-B3EC-5990-37C1-ADE61ABF876A}"/>
              </a:ext>
            </a:extLst>
          </p:cNvPr>
          <p:cNvSpPr>
            <a:spLocks noGrp="1" noChangeArrowheads="1"/>
          </p:cNvSpPr>
          <p:nvPr>
            <p:ph type="title" idx="4294967295"/>
          </p:nvPr>
        </p:nvSpPr>
        <p:spPr>
          <a:xfrm>
            <a:off x="0" y="4762"/>
            <a:ext cx="12072664" cy="903957"/>
          </a:xfrm>
          <a:noFill/>
        </p:spPr>
        <p:txBody>
          <a:bodyPr/>
          <a:lstStyle/>
          <a:p>
            <a:pPr eaLnBrk="1" hangingPunct="1">
              <a:lnSpc>
                <a:spcPct val="115000"/>
              </a:lnSpc>
              <a:spcBef>
                <a:spcPts val="1513"/>
              </a:spcBef>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pPr>
            <a:r>
              <a:rPr lang="en-GB" altLang="en-US" sz="5400" dirty="0"/>
              <a:t>Functional properties</a:t>
            </a:r>
          </a:p>
        </p:txBody>
      </p:sp>
      <p:sp>
        <p:nvSpPr>
          <p:cNvPr id="21506" name="Rectangle 2">
            <a:extLst>
              <a:ext uri="{FF2B5EF4-FFF2-40B4-BE49-F238E27FC236}">
                <a16:creationId xmlns:a16="http://schemas.microsoft.com/office/drawing/2014/main" id="{68822E39-26DD-A9AE-57C5-56FE82C08DED}"/>
              </a:ext>
            </a:extLst>
          </p:cNvPr>
          <p:cNvSpPr>
            <a:spLocks noGrp="1" noChangeArrowheads="1"/>
          </p:cNvSpPr>
          <p:nvPr>
            <p:ph type="subTitle" idx="4294967295"/>
          </p:nvPr>
        </p:nvSpPr>
        <p:spPr>
          <a:xfrm>
            <a:off x="0" y="1104554"/>
            <a:ext cx="11856640" cy="5250209"/>
          </a:xfrm>
        </p:spPr>
        <p:txBody>
          <a:bodyPr lIns="91440" tIns="45720" rIns="91440" bIns="45720"/>
          <a:lstStyle/>
          <a:p>
            <a:pPr marL="534988" indent="-28575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dirty="0">
                <a:latin typeface="+mj-lt"/>
                <a:cs typeface="Arial" panose="020B0604020202020204" pitchFamily="34" charset="0"/>
              </a:rPr>
              <a:t>Additionally, for </a:t>
            </a:r>
            <a:r>
              <a:rPr lang="en-GB" altLang="en-US" sz="1800" dirty="0" err="1">
                <a:latin typeface="+mj-lt"/>
                <a:cs typeface="Arial" panose="020B0604020202020204" pitchFamily="34" charset="0"/>
              </a:rPr>
              <a:t>Kinyakyusa</a:t>
            </a:r>
            <a:r>
              <a:rPr lang="en-GB" altLang="en-US" sz="1800" dirty="0">
                <a:latin typeface="+mj-lt"/>
                <a:cs typeface="Arial" panose="020B0604020202020204" pitchFamily="34" charset="0"/>
              </a:rPr>
              <a:t>, the marker seems  to be further developing into a pragmatic particle, introducing new topics and/or marking a discourse boundary, as in (26). This, however, requires further investigation and is outside of the scope of this presentation.</a:t>
            </a:r>
          </a:p>
          <a:p>
            <a:pPr marL="534988" indent="-28575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dirty="0">
                <a:latin typeface="+mj-lt"/>
                <a:cs typeface="Arial" panose="020B0604020202020204" pitchFamily="34" charset="0"/>
              </a:rPr>
              <a:t> </a:t>
            </a:r>
          </a:p>
          <a:p>
            <a:pPr marL="534988" indent="-28575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dirty="0">
                <a:latin typeface="+mj-lt"/>
                <a:cs typeface="Arial" panose="020B0604020202020204" pitchFamily="34" charset="0"/>
              </a:rPr>
              <a:t>(26)</a:t>
            </a:r>
            <a:r>
              <a:rPr lang="en-GB" altLang="en-US" sz="1800" dirty="0">
                <a:latin typeface="+mj-lt"/>
                <a:cs typeface="Times New Roman" panose="02020603050405020304" pitchFamily="18" charset="0"/>
              </a:rPr>
              <a:t>  (</a:t>
            </a:r>
            <a:r>
              <a:rPr lang="en-GB" altLang="en-US" sz="1800" dirty="0">
                <a:latin typeface="+mj-lt"/>
                <a:cs typeface="Arial" panose="020B0604020202020204" pitchFamily="34" charset="0"/>
              </a:rPr>
              <a:t>Context: discussion about elections and a local candidate).</a:t>
            </a:r>
          </a:p>
          <a:p>
            <a:pPr marL="257175" indent="-7938"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dirty="0">
                <a:latin typeface="+mj-lt"/>
                <a:cs typeface="Arial" panose="020B0604020202020204" pitchFamily="34" charset="0"/>
              </a:rPr>
              <a:t>    Po </a:t>
            </a:r>
            <a:r>
              <a:rPr lang="en-GB" altLang="en-US" sz="1800" dirty="0" err="1">
                <a:latin typeface="+mj-lt"/>
                <a:cs typeface="Arial" panose="020B0604020202020204" pitchFamily="34" charset="0"/>
              </a:rPr>
              <a:t>ikampeni</a:t>
            </a:r>
            <a:r>
              <a:rPr lang="en-GB" altLang="en-US" sz="1800" dirty="0">
                <a:latin typeface="+mj-lt"/>
                <a:cs typeface="Arial" panose="020B0604020202020204" pitchFamily="34" charset="0"/>
              </a:rPr>
              <a:t> </a:t>
            </a:r>
            <a:r>
              <a:rPr lang="en-GB" altLang="en-US" sz="1800" dirty="0" err="1">
                <a:latin typeface="+mj-lt"/>
                <a:cs typeface="Arial" panose="020B0604020202020204" pitchFamily="34" charset="0"/>
              </a:rPr>
              <a:t>akomelaga</a:t>
            </a:r>
            <a:r>
              <a:rPr lang="en-GB" altLang="en-US" sz="1800" dirty="0">
                <a:latin typeface="+mj-lt"/>
                <a:cs typeface="Arial" panose="020B0604020202020204" pitchFamily="34" charset="0"/>
              </a:rPr>
              <a:t> </a:t>
            </a:r>
            <a:r>
              <a:rPr lang="en-GB" altLang="en-US" sz="1800" dirty="0" err="1">
                <a:latin typeface="+mj-lt"/>
                <a:cs typeface="Arial" panose="020B0604020202020204" pitchFamily="34" charset="0"/>
              </a:rPr>
              <a:t>kuugu</a:t>
            </a:r>
            <a:r>
              <a:rPr lang="en-GB" altLang="en-US" sz="1800" dirty="0">
                <a:latin typeface="+mj-lt"/>
                <a:cs typeface="Arial" panose="020B0604020202020204" pitchFamily="34" charset="0"/>
              </a:rPr>
              <a:t>?</a:t>
            </a:r>
          </a:p>
          <a:p>
            <a:pPr marL="257175" indent="-7938" eaLnBrk="1" hangingPunct="1">
              <a:lnSpc>
                <a:spcPct val="115000"/>
              </a:lnSpc>
              <a:spcBef>
                <a:spcPts val="13"/>
              </a:spcBef>
              <a:tabLst>
                <a:tab pos="0" algn="l"/>
                <a:tab pos="914400" algn="l"/>
                <a:tab pos="1828800" algn="l"/>
                <a:tab pos="2743200" algn="l"/>
                <a:tab pos="3657600" algn="l"/>
                <a:tab pos="4572000" algn="l"/>
                <a:tab pos="5946775" algn="l"/>
                <a:tab pos="7010400" algn="l"/>
                <a:tab pos="7315200" algn="l"/>
                <a:tab pos="8229600" algn="l"/>
                <a:tab pos="9144000" algn="l"/>
                <a:tab pos="10058400" algn="l"/>
                <a:tab pos="10972800" algn="l"/>
                <a:tab pos="11887200" algn="l"/>
              </a:tabLst>
              <a:defRPr/>
            </a:pPr>
            <a:r>
              <a:rPr lang="en-GB" altLang="en-US" sz="1800" dirty="0">
                <a:solidFill>
                  <a:srgbClr val="1F1F1F"/>
                </a:solidFill>
                <a:latin typeface="+mj-lt"/>
                <a:cs typeface="Arial" panose="020B0604020202020204" pitchFamily="34" charset="0"/>
              </a:rPr>
              <a:t>    po      	</a:t>
            </a:r>
            <a:r>
              <a:rPr lang="en-GB" altLang="en-US" sz="1800" dirty="0" err="1">
                <a:solidFill>
                  <a:srgbClr val="1F1F1F"/>
                </a:solidFill>
                <a:latin typeface="+mj-lt"/>
                <a:cs typeface="Arial" panose="020B0604020202020204" pitchFamily="34" charset="0"/>
              </a:rPr>
              <a:t>i-kampeni</a:t>
            </a:r>
            <a:r>
              <a:rPr lang="en-GB" altLang="en-US" sz="1800" dirty="0">
                <a:solidFill>
                  <a:srgbClr val="1F1F1F"/>
                </a:solidFill>
                <a:latin typeface="+mj-lt"/>
                <a:cs typeface="Arial" panose="020B0604020202020204" pitchFamily="34" charset="0"/>
              </a:rPr>
              <a:t>              a-</a:t>
            </a:r>
            <a:r>
              <a:rPr lang="en-GB" altLang="en-US" sz="1800" dirty="0" err="1">
                <a:solidFill>
                  <a:srgbClr val="1F1F1F"/>
                </a:solidFill>
                <a:latin typeface="+mj-lt"/>
                <a:cs typeface="Arial" panose="020B0604020202020204" pitchFamily="34" charset="0"/>
              </a:rPr>
              <a:t>kom</a:t>
            </a:r>
            <a:r>
              <a:rPr lang="en-GB" altLang="en-US" sz="1800" dirty="0">
                <a:solidFill>
                  <a:srgbClr val="1F1F1F"/>
                </a:solidFill>
                <a:latin typeface="+mj-lt"/>
                <a:cs typeface="Arial" panose="020B0604020202020204" pitchFamily="34" charset="0"/>
              </a:rPr>
              <a:t>-</a:t>
            </a:r>
            <a:r>
              <a:rPr lang="en-GB" altLang="en-US" sz="1800" dirty="0" err="1">
                <a:solidFill>
                  <a:srgbClr val="1F1F1F"/>
                </a:solidFill>
                <a:latin typeface="+mj-lt"/>
                <a:cs typeface="Arial" panose="020B0604020202020204" pitchFamily="34" charset="0"/>
              </a:rPr>
              <a:t>el</a:t>
            </a:r>
            <a:r>
              <a:rPr lang="en-GB" altLang="en-US" sz="1800" dirty="0">
                <a:solidFill>
                  <a:srgbClr val="1F1F1F"/>
                </a:solidFill>
                <a:latin typeface="+mj-lt"/>
                <a:cs typeface="Arial" panose="020B0604020202020204" pitchFamily="34" charset="0"/>
              </a:rPr>
              <a:t>-ag-a            	</a:t>
            </a:r>
            <a:r>
              <a:rPr lang="en-GB" altLang="en-US" sz="1800" dirty="0" err="1">
                <a:solidFill>
                  <a:srgbClr val="1F1F1F"/>
                </a:solidFill>
                <a:latin typeface="+mj-lt"/>
                <a:cs typeface="Arial" panose="020B0604020202020204" pitchFamily="34" charset="0"/>
              </a:rPr>
              <a:t>ku-ugu</a:t>
            </a:r>
            <a:endParaRPr lang="en-GB" altLang="en-US" sz="1800" dirty="0">
              <a:solidFill>
                <a:srgbClr val="1F1F1F"/>
              </a:solidFill>
              <a:latin typeface="+mj-lt"/>
              <a:cs typeface="Arial" panose="020B0604020202020204" pitchFamily="34" charset="0"/>
            </a:endParaRPr>
          </a:p>
          <a:p>
            <a:pPr marL="257175" indent="-7938" eaLnBrk="1" hangingPunct="1">
              <a:lnSpc>
                <a:spcPct val="115000"/>
              </a:lnSpc>
              <a:spcBef>
                <a:spcPts val="13"/>
              </a:spcBef>
              <a:tabLst>
                <a:tab pos="0" algn="l"/>
                <a:tab pos="914400" algn="l"/>
                <a:tab pos="1828800" algn="l"/>
                <a:tab pos="2743200" algn="l"/>
                <a:tab pos="3657600" algn="l"/>
                <a:tab pos="4572000" algn="l"/>
                <a:tab pos="5486400" algn="l"/>
                <a:tab pos="5908675" algn="l"/>
                <a:tab pos="7315200" algn="l"/>
                <a:tab pos="8229600" algn="l"/>
                <a:tab pos="9144000" algn="l"/>
                <a:tab pos="10058400" algn="l"/>
                <a:tab pos="10972800" algn="l"/>
                <a:tab pos="11887200" algn="l"/>
              </a:tabLst>
              <a:defRPr/>
            </a:pPr>
            <a:r>
              <a:rPr lang="en-GB" altLang="en-US" sz="1800" dirty="0">
                <a:solidFill>
                  <a:srgbClr val="1F1F1F"/>
                </a:solidFill>
                <a:latin typeface="+mj-lt"/>
                <a:cs typeface="Arial" panose="020B0604020202020204" pitchFamily="34" charset="0"/>
              </a:rPr>
              <a:t>    then   	aug-9.campaign   1sm-hit-appl-hab-fv    	17-where</a:t>
            </a:r>
          </a:p>
          <a:p>
            <a:pPr marL="257175" indent="-7938"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dirty="0">
                <a:solidFill>
                  <a:srgbClr val="1F1F1F"/>
                </a:solidFill>
                <a:latin typeface="+mj-lt"/>
                <a:cs typeface="Arial" panose="020B0604020202020204" pitchFamily="34" charset="0"/>
              </a:rPr>
              <a:t>   'Now where did he do campaigns?’                                                                      	[</a:t>
            </a:r>
            <a:r>
              <a:rPr lang="en-GB" altLang="en-US" sz="1800" dirty="0" err="1">
                <a:solidFill>
                  <a:srgbClr val="1F1F1F"/>
                </a:solidFill>
                <a:latin typeface="+mj-lt"/>
                <a:cs typeface="Arial" panose="020B0604020202020204" pitchFamily="34" charset="0"/>
              </a:rPr>
              <a:t>Kinyakyusa</a:t>
            </a:r>
            <a:r>
              <a:rPr lang="en-GB" altLang="en-US" sz="1800" dirty="0">
                <a:solidFill>
                  <a:srgbClr val="1F1F1F"/>
                </a:solidFill>
                <a:latin typeface="+mj-lt"/>
                <a:cs typeface="Arial" panose="020B0604020202020204" pitchFamily="34" charset="0"/>
              </a:rPr>
              <a:t>]</a:t>
            </a:r>
          </a:p>
          <a:p>
            <a:pPr marL="257175" indent="-7938"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1800" dirty="0">
              <a:solidFill>
                <a:srgbClr val="1F1F1F"/>
              </a:solidFill>
              <a:highlight>
                <a:srgbClr val="FFFF00"/>
              </a:highlight>
              <a:latin typeface="+mj-lt"/>
              <a:cs typeface="Arial" panose="020B0604020202020204" pitchFamily="34" charset="0"/>
            </a:endParaRPr>
          </a:p>
          <a:p>
            <a:pPr marL="534988" indent="-285750" eaLnBrk="1" hangingPunct="1">
              <a:lnSpc>
                <a:spcPct val="115000"/>
              </a:lnSpc>
              <a:spcBef>
                <a:spcPts val="1013"/>
              </a:spcBef>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2400" dirty="0">
              <a:cs typeface="Arial" panose="020B0604020202020204" pitchFamily="34" charset="0"/>
            </a:endParaRPr>
          </a:p>
        </p:txBody>
      </p:sp>
    </p:spTree>
  </p:cSld>
  <p:clrMapOvr>
    <a:masterClrMapping/>
  </p:clrMapOvr>
  <p:transition spd="slow" advTm="28999"/>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Slide Number Placeholder 3">
            <a:extLst>
              <a:ext uri="{FF2B5EF4-FFF2-40B4-BE49-F238E27FC236}">
                <a16:creationId xmlns:a16="http://schemas.microsoft.com/office/drawing/2014/main" id="{19E81086-545B-EF0F-1BDD-91CAF3D2B08F}"/>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nSpc>
                <a:spcPct val="100000"/>
              </a:lnSpc>
            </a:pPr>
            <a:fld id="{1F6948F3-7187-0848-941B-32E5B0D97C6F}" type="slidenum">
              <a:rPr lang="en-US" altLang="en-US">
                <a:solidFill>
                  <a:srgbClr val="8B8B8B"/>
                </a:solidFill>
                <a:ea typeface="DejaVu Sans" charset="0"/>
                <a:cs typeface="DejaVu Sans" charset="0"/>
              </a:rPr>
              <a:pPr>
                <a:lnSpc>
                  <a:spcPct val="100000"/>
                </a:lnSpc>
              </a:pPr>
              <a:t>2</a:t>
            </a:fld>
            <a:endParaRPr lang="en-US" altLang="en-US">
              <a:solidFill>
                <a:srgbClr val="8B8B8B"/>
              </a:solidFill>
              <a:ea typeface="DejaVu Sans" charset="0"/>
              <a:cs typeface="DejaVu Sans" charset="0"/>
            </a:endParaRPr>
          </a:p>
        </p:txBody>
      </p:sp>
      <p:pic>
        <p:nvPicPr>
          <p:cNvPr id="7170" name="Picture 1">
            <a:extLst>
              <a:ext uri="{FF2B5EF4-FFF2-40B4-BE49-F238E27FC236}">
                <a16:creationId xmlns:a16="http://schemas.microsoft.com/office/drawing/2014/main" id="{F42E56C3-EC0E-CD08-06E5-8020198570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70375" y="1522413"/>
            <a:ext cx="2779713" cy="4129087"/>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171" name="AutoShape 2">
            <a:extLst>
              <a:ext uri="{FF2B5EF4-FFF2-40B4-BE49-F238E27FC236}">
                <a16:creationId xmlns:a16="http://schemas.microsoft.com/office/drawing/2014/main" id="{1913BA6A-5721-9A91-B125-A46DF2786198}"/>
              </a:ext>
            </a:extLst>
          </p:cNvPr>
          <p:cNvSpPr>
            <a:spLocks noChangeArrowheads="1"/>
          </p:cNvSpPr>
          <p:nvPr/>
        </p:nvSpPr>
        <p:spPr bwMode="auto">
          <a:xfrm>
            <a:off x="5981700" y="2466975"/>
            <a:ext cx="107950" cy="104775"/>
          </a:xfrm>
          <a:custGeom>
            <a:avLst/>
            <a:gdLst>
              <a:gd name="T0" fmla="*/ 107950 w 107950"/>
              <a:gd name="T1" fmla="*/ 52388 h 104775"/>
              <a:gd name="T2" fmla="*/ 53975 w 107950"/>
              <a:gd name="T3" fmla="*/ 104775 h 104775"/>
              <a:gd name="T4" fmla="*/ 0 w 107950"/>
              <a:gd name="T5" fmla="*/ 52388 h 104775"/>
              <a:gd name="T6" fmla="*/ 53975 w 107950"/>
              <a:gd name="T7" fmla="*/ 0 h 104775"/>
              <a:gd name="T8" fmla="*/ 0 60000 65536"/>
              <a:gd name="T9" fmla="*/ 5898240 60000 65536"/>
              <a:gd name="T10" fmla="*/ 11796480 60000 65536"/>
              <a:gd name="T11" fmla="*/ 17694720 60000 65536"/>
              <a:gd name="T12" fmla="*/ 0 w 107950"/>
              <a:gd name="T13" fmla="*/ 0 h 104775"/>
              <a:gd name="T14" fmla="*/ 107950 w 107950"/>
              <a:gd name="T15" fmla="*/ 104775 h 104775"/>
            </a:gdLst>
            <a:ahLst/>
            <a:cxnLst>
              <a:cxn ang="T8">
                <a:pos x="T0" y="T1"/>
              </a:cxn>
              <a:cxn ang="T9">
                <a:pos x="T2" y="T3"/>
              </a:cxn>
              <a:cxn ang="T10">
                <a:pos x="T4" y="T5"/>
              </a:cxn>
              <a:cxn ang="T11">
                <a:pos x="T6" y="T7"/>
              </a:cxn>
            </a:cxnLst>
            <a:rect l="T12" t="T13" r="T14" b="T15"/>
            <a:pathLst>
              <a:path w="107950" h="104775">
                <a:moveTo>
                  <a:pt x="0" y="145"/>
                </a:moveTo>
                <a:lnTo>
                  <a:pt x="152" y="145"/>
                </a:lnTo>
                <a:lnTo>
                  <a:pt x="180" y="90"/>
                </a:lnTo>
                <a:lnTo>
                  <a:pt x="152" y="145"/>
                </a:lnTo>
                <a:lnTo>
                  <a:pt x="270" y="90"/>
                </a:lnTo>
                <a:lnTo>
                  <a:pt x="0" y="145"/>
                </a:lnTo>
                <a:close/>
              </a:path>
            </a:pathLst>
          </a:custGeom>
          <a:solidFill>
            <a:srgbClr val="FF0000"/>
          </a:solidFill>
          <a:ln w="6480" cap="flat">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172" name="AutoShape 3">
            <a:extLst>
              <a:ext uri="{FF2B5EF4-FFF2-40B4-BE49-F238E27FC236}">
                <a16:creationId xmlns:a16="http://schemas.microsoft.com/office/drawing/2014/main" id="{00D1C956-F767-C14D-72F4-0F706C9AFF5E}"/>
              </a:ext>
            </a:extLst>
          </p:cNvPr>
          <p:cNvSpPr>
            <a:spLocks noChangeArrowheads="1"/>
          </p:cNvSpPr>
          <p:nvPr/>
        </p:nvSpPr>
        <p:spPr bwMode="auto">
          <a:xfrm>
            <a:off x="6245225" y="3278188"/>
            <a:ext cx="107950" cy="104775"/>
          </a:xfrm>
          <a:custGeom>
            <a:avLst/>
            <a:gdLst>
              <a:gd name="T0" fmla="*/ 107950 w 107950"/>
              <a:gd name="T1" fmla="*/ 52388 h 104775"/>
              <a:gd name="T2" fmla="*/ 53975 w 107950"/>
              <a:gd name="T3" fmla="*/ 104775 h 104775"/>
              <a:gd name="T4" fmla="*/ 0 w 107950"/>
              <a:gd name="T5" fmla="*/ 52388 h 104775"/>
              <a:gd name="T6" fmla="*/ 53975 w 107950"/>
              <a:gd name="T7" fmla="*/ 0 h 104775"/>
              <a:gd name="T8" fmla="*/ 0 60000 65536"/>
              <a:gd name="T9" fmla="*/ 5898240 60000 65536"/>
              <a:gd name="T10" fmla="*/ 11796480 60000 65536"/>
              <a:gd name="T11" fmla="*/ 17694720 60000 65536"/>
              <a:gd name="T12" fmla="*/ 0 w 107950"/>
              <a:gd name="T13" fmla="*/ 0 h 104775"/>
              <a:gd name="T14" fmla="*/ 107950 w 107950"/>
              <a:gd name="T15" fmla="*/ 104775 h 104775"/>
            </a:gdLst>
            <a:ahLst/>
            <a:cxnLst>
              <a:cxn ang="T8">
                <a:pos x="T0" y="T1"/>
              </a:cxn>
              <a:cxn ang="T9">
                <a:pos x="T2" y="T3"/>
              </a:cxn>
              <a:cxn ang="T10">
                <a:pos x="T4" y="T5"/>
              </a:cxn>
              <a:cxn ang="T11">
                <a:pos x="T6" y="T7"/>
              </a:cxn>
            </a:cxnLst>
            <a:rect l="T12" t="T13" r="T14" b="T15"/>
            <a:pathLst>
              <a:path w="107950" h="104775">
                <a:moveTo>
                  <a:pt x="0" y="145"/>
                </a:moveTo>
                <a:lnTo>
                  <a:pt x="152" y="145"/>
                </a:lnTo>
                <a:lnTo>
                  <a:pt x="180" y="90"/>
                </a:lnTo>
                <a:lnTo>
                  <a:pt x="152" y="145"/>
                </a:lnTo>
                <a:lnTo>
                  <a:pt x="270" y="90"/>
                </a:lnTo>
                <a:lnTo>
                  <a:pt x="0" y="145"/>
                </a:lnTo>
                <a:close/>
              </a:path>
            </a:pathLst>
          </a:custGeom>
          <a:solidFill>
            <a:srgbClr val="FF0000"/>
          </a:solidFill>
          <a:ln w="6480" cap="flat">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173" name="AutoShape 4">
            <a:extLst>
              <a:ext uri="{FF2B5EF4-FFF2-40B4-BE49-F238E27FC236}">
                <a16:creationId xmlns:a16="http://schemas.microsoft.com/office/drawing/2014/main" id="{E877149A-E2B3-C643-10EC-5357CABBA84E}"/>
              </a:ext>
            </a:extLst>
          </p:cNvPr>
          <p:cNvSpPr>
            <a:spLocks noChangeArrowheads="1"/>
          </p:cNvSpPr>
          <p:nvPr/>
        </p:nvSpPr>
        <p:spPr bwMode="auto">
          <a:xfrm>
            <a:off x="6575425" y="2466975"/>
            <a:ext cx="107950" cy="104775"/>
          </a:xfrm>
          <a:custGeom>
            <a:avLst/>
            <a:gdLst>
              <a:gd name="T0" fmla="*/ 107950 w 107950"/>
              <a:gd name="T1" fmla="*/ 52388 h 104775"/>
              <a:gd name="T2" fmla="*/ 53975 w 107950"/>
              <a:gd name="T3" fmla="*/ 104775 h 104775"/>
              <a:gd name="T4" fmla="*/ 0 w 107950"/>
              <a:gd name="T5" fmla="*/ 52388 h 104775"/>
              <a:gd name="T6" fmla="*/ 53975 w 107950"/>
              <a:gd name="T7" fmla="*/ 0 h 104775"/>
              <a:gd name="T8" fmla="*/ 0 60000 65536"/>
              <a:gd name="T9" fmla="*/ 5898240 60000 65536"/>
              <a:gd name="T10" fmla="*/ 11796480 60000 65536"/>
              <a:gd name="T11" fmla="*/ 17694720 60000 65536"/>
              <a:gd name="T12" fmla="*/ 0 w 107950"/>
              <a:gd name="T13" fmla="*/ 0 h 104775"/>
              <a:gd name="T14" fmla="*/ 107950 w 107950"/>
              <a:gd name="T15" fmla="*/ 104775 h 104775"/>
            </a:gdLst>
            <a:ahLst/>
            <a:cxnLst>
              <a:cxn ang="T8">
                <a:pos x="T0" y="T1"/>
              </a:cxn>
              <a:cxn ang="T9">
                <a:pos x="T2" y="T3"/>
              </a:cxn>
              <a:cxn ang="T10">
                <a:pos x="T4" y="T5"/>
              </a:cxn>
              <a:cxn ang="T11">
                <a:pos x="T6" y="T7"/>
              </a:cxn>
            </a:cxnLst>
            <a:rect l="T12" t="T13" r="T14" b="T15"/>
            <a:pathLst>
              <a:path w="107950" h="104775">
                <a:moveTo>
                  <a:pt x="0" y="145"/>
                </a:moveTo>
                <a:lnTo>
                  <a:pt x="152" y="145"/>
                </a:lnTo>
                <a:lnTo>
                  <a:pt x="180" y="90"/>
                </a:lnTo>
                <a:lnTo>
                  <a:pt x="152" y="145"/>
                </a:lnTo>
                <a:lnTo>
                  <a:pt x="270" y="90"/>
                </a:lnTo>
                <a:lnTo>
                  <a:pt x="0" y="145"/>
                </a:lnTo>
                <a:close/>
              </a:path>
            </a:pathLst>
          </a:custGeom>
          <a:solidFill>
            <a:srgbClr val="FF0000"/>
          </a:solidFill>
          <a:ln w="6480" cap="flat">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7174" name="AutoShape 5">
            <a:extLst>
              <a:ext uri="{FF2B5EF4-FFF2-40B4-BE49-F238E27FC236}">
                <a16:creationId xmlns:a16="http://schemas.microsoft.com/office/drawing/2014/main" id="{B53F73BF-E760-C7E5-B96D-4BB22DB797AC}"/>
              </a:ext>
            </a:extLst>
          </p:cNvPr>
          <p:cNvSpPr>
            <a:spLocks noChangeArrowheads="1"/>
          </p:cNvSpPr>
          <p:nvPr/>
        </p:nvSpPr>
        <p:spPr bwMode="auto">
          <a:xfrm>
            <a:off x="5924550" y="2740025"/>
            <a:ext cx="107950" cy="104775"/>
          </a:xfrm>
          <a:custGeom>
            <a:avLst/>
            <a:gdLst>
              <a:gd name="T0" fmla="*/ 107950 w 107950"/>
              <a:gd name="T1" fmla="*/ 52388 h 104775"/>
              <a:gd name="T2" fmla="*/ 53975 w 107950"/>
              <a:gd name="T3" fmla="*/ 104775 h 104775"/>
              <a:gd name="T4" fmla="*/ 0 w 107950"/>
              <a:gd name="T5" fmla="*/ 52388 h 104775"/>
              <a:gd name="T6" fmla="*/ 53975 w 107950"/>
              <a:gd name="T7" fmla="*/ 0 h 104775"/>
              <a:gd name="T8" fmla="*/ 0 60000 65536"/>
              <a:gd name="T9" fmla="*/ 5898240 60000 65536"/>
              <a:gd name="T10" fmla="*/ 11796480 60000 65536"/>
              <a:gd name="T11" fmla="*/ 17694720 60000 65536"/>
              <a:gd name="T12" fmla="*/ 0 w 107950"/>
              <a:gd name="T13" fmla="*/ 0 h 104775"/>
              <a:gd name="T14" fmla="*/ 107950 w 107950"/>
              <a:gd name="T15" fmla="*/ 104775 h 104775"/>
            </a:gdLst>
            <a:ahLst/>
            <a:cxnLst>
              <a:cxn ang="T8">
                <a:pos x="T0" y="T1"/>
              </a:cxn>
              <a:cxn ang="T9">
                <a:pos x="T2" y="T3"/>
              </a:cxn>
              <a:cxn ang="T10">
                <a:pos x="T4" y="T5"/>
              </a:cxn>
              <a:cxn ang="T11">
                <a:pos x="T6" y="T7"/>
              </a:cxn>
            </a:cxnLst>
            <a:rect l="T12" t="T13" r="T14" b="T15"/>
            <a:pathLst>
              <a:path w="107950" h="104775">
                <a:moveTo>
                  <a:pt x="0" y="145"/>
                </a:moveTo>
                <a:lnTo>
                  <a:pt x="152" y="145"/>
                </a:lnTo>
                <a:lnTo>
                  <a:pt x="180" y="90"/>
                </a:lnTo>
                <a:lnTo>
                  <a:pt x="152" y="145"/>
                </a:lnTo>
                <a:lnTo>
                  <a:pt x="270" y="90"/>
                </a:lnTo>
                <a:lnTo>
                  <a:pt x="0" y="145"/>
                </a:lnTo>
                <a:close/>
              </a:path>
            </a:pathLst>
          </a:custGeom>
          <a:solidFill>
            <a:srgbClr val="FF0000"/>
          </a:solidFill>
          <a:ln w="6480" cap="flat">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cxnSp>
        <p:nvCxnSpPr>
          <p:cNvPr id="7175" name="AutoShape 6">
            <a:extLst>
              <a:ext uri="{FF2B5EF4-FFF2-40B4-BE49-F238E27FC236}">
                <a16:creationId xmlns:a16="http://schemas.microsoft.com/office/drawing/2014/main" id="{2F1B7E52-8F98-5CC4-5246-EBB6C822ACDD}"/>
              </a:ext>
            </a:extLst>
          </p:cNvPr>
          <p:cNvCxnSpPr>
            <a:cxnSpLocks noChangeShapeType="1"/>
          </p:cNvCxnSpPr>
          <p:nvPr/>
        </p:nvCxnSpPr>
        <p:spPr bwMode="auto">
          <a:xfrm flipH="1">
            <a:off x="6338888" y="2443163"/>
            <a:ext cx="877887" cy="849312"/>
          </a:xfrm>
          <a:prstGeom prst="straightConnector1">
            <a:avLst/>
          </a:prstGeom>
          <a:noFill/>
          <a:ln w="28440">
            <a:solidFill>
              <a:srgbClr val="E46C0A"/>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7176" name="AutoShape 7">
            <a:extLst>
              <a:ext uri="{FF2B5EF4-FFF2-40B4-BE49-F238E27FC236}">
                <a16:creationId xmlns:a16="http://schemas.microsoft.com/office/drawing/2014/main" id="{A5E36BF6-27D6-8B5E-1FF0-B33C721DA6E8}"/>
              </a:ext>
            </a:extLst>
          </p:cNvPr>
          <p:cNvCxnSpPr>
            <a:cxnSpLocks noChangeShapeType="1"/>
          </p:cNvCxnSpPr>
          <p:nvPr/>
        </p:nvCxnSpPr>
        <p:spPr bwMode="auto">
          <a:xfrm flipV="1">
            <a:off x="4094163" y="2828925"/>
            <a:ext cx="1846262" cy="3103563"/>
          </a:xfrm>
          <a:prstGeom prst="straightConnector1">
            <a:avLst/>
          </a:prstGeom>
          <a:noFill/>
          <a:ln w="28440">
            <a:solidFill>
              <a:srgbClr val="E46C0A"/>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7177" name="AutoShape 8">
            <a:extLst>
              <a:ext uri="{FF2B5EF4-FFF2-40B4-BE49-F238E27FC236}">
                <a16:creationId xmlns:a16="http://schemas.microsoft.com/office/drawing/2014/main" id="{71B9A08A-DEA8-6E8D-D4A8-0F893D6503A4}"/>
              </a:ext>
            </a:extLst>
          </p:cNvPr>
          <p:cNvCxnSpPr>
            <a:cxnSpLocks noChangeShapeType="1"/>
          </p:cNvCxnSpPr>
          <p:nvPr/>
        </p:nvCxnSpPr>
        <p:spPr bwMode="auto">
          <a:xfrm flipV="1">
            <a:off x="4054475" y="2554288"/>
            <a:ext cx="1943100" cy="2209800"/>
          </a:xfrm>
          <a:prstGeom prst="straightConnector1">
            <a:avLst/>
          </a:prstGeom>
          <a:noFill/>
          <a:ln w="28440">
            <a:solidFill>
              <a:srgbClr val="EA8106"/>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7178" name="AutoShape 9">
            <a:extLst>
              <a:ext uri="{FF2B5EF4-FFF2-40B4-BE49-F238E27FC236}">
                <a16:creationId xmlns:a16="http://schemas.microsoft.com/office/drawing/2014/main" id="{9E92E3FD-2B48-AD86-41C7-577AB9B9BC91}"/>
              </a:ext>
            </a:extLst>
          </p:cNvPr>
          <p:cNvCxnSpPr>
            <a:cxnSpLocks noChangeShapeType="1"/>
          </p:cNvCxnSpPr>
          <p:nvPr/>
        </p:nvCxnSpPr>
        <p:spPr bwMode="auto">
          <a:xfrm flipH="1">
            <a:off x="6667500" y="1300163"/>
            <a:ext cx="557213" cy="1181100"/>
          </a:xfrm>
          <a:prstGeom prst="straightConnector1">
            <a:avLst/>
          </a:prstGeom>
          <a:noFill/>
          <a:ln w="28440">
            <a:solidFill>
              <a:srgbClr val="E46C0A"/>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grpSp>
        <p:nvGrpSpPr>
          <p:cNvPr id="7179" name="Group 10">
            <a:extLst>
              <a:ext uri="{FF2B5EF4-FFF2-40B4-BE49-F238E27FC236}">
                <a16:creationId xmlns:a16="http://schemas.microsoft.com/office/drawing/2014/main" id="{B45BBC9F-A91B-FEB3-A6FF-80B7FAB086F5}"/>
              </a:ext>
            </a:extLst>
          </p:cNvPr>
          <p:cNvGrpSpPr>
            <a:grpSpLocks/>
          </p:cNvGrpSpPr>
          <p:nvPr/>
        </p:nvGrpSpPr>
        <p:grpSpPr bwMode="auto">
          <a:xfrm>
            <a:off x="939800" y="5394325"/>
            <a:ext cx="3152775" cy="1062038"/>
            <a:chOff x="592" y="3398"/>
            <a:chExt cx="1986" cy="669"/>
          </a:xfrm>
        </p:grpSpPr>
        <p:sp>
          <p:nvSpPr>
            <p:cNvPr id="7189" name="Rectangle 11">
              <a:extLst>
                <a:ext uri="{FF2B5EF4-FFF2-40B4-BE49-F238E27FC236}">
                  <a16:creationId xmlns:a16="http://schemas.microsoft.com/office/drawing/2014/main" id="{159FBF09-8F8E-BAD8-5058-B02027F111C7}"/>
                </a:ext>
              </a:extLst>
            </p:cNvPr>
            <p:cNvSpPr>
              <a:spLocks noChangeArrowheads="1"/>
            </p:cNvSpPr>
            <p:nvPr/>
          </p:nvSpPr>
          <p:spPr bwMode="auto">
            <a:xfrm>
              <a:off x="592" y="3398"/>
              <a:ext cx="1986" cy="669"/>
            </a:xfrm>
            <a:prstGeom prst="rect">
              <a:avLst/>
            </a:prstGeom>
            <a:solidFill>
              <a:srgbClr val="FFFFFF"/>
            </a:solidFill>
            <a:ln w="19080">
              <a:solidFill>
                <a:srgbClr val="548235"/>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spAutoFit/>
            </a:bodyPr>
            <a:lstStyle>
              <a:lvl1pPr marL="1068388">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eaLnBrk="1" hangingPunct="1">
                <a:lnSpc>
                  <a:spcPct val="100000"/>
                </a:lnSpc>
              </a:pPr>
              <a:r>
                <a:rPr lang="en-US" altLang="en-US" sz="1600" b="1">
                  <a:solidFill>
                    <a:srgbClr val="000000"/>
                  </a:solidFill>
                </a:rPr>
                <a:t>Ernest Nshemezimana</a:t>
              </a:r>
            </a:p>
            <a:p>
              <a:pPr eaLnBrk="1" hangingPunct="1">
                <a:lnSpc>
                  <a:spcPct val="100000"/>
                </a:lnSpc>
              </a:pPr>
              <a:endParaRPr lang="en-US" altLang="en-US" sz="1600">
                <a:solidFill>
                  <a:srgbClr val="000000"/>
                </a:solidFill>
              </a:endParaRPr>
            </a:p>
            <a:p>
              <a:pPr eaLnBrk="1" hangingPunct="1">
                <a:lnSpc>
                  <a:spcPct val="100000"/>
                </a:lnSpc>
              </a:pPr>
              <a:r>
                <a:rPr lang="en-US" altLang="en-US" sz="1600">
                  <a:solidFill>
                    <a:srgbClr val="000000"/>
                  </a:solidFill>
                </a:rPr>
                <a:t>University of Burundi</a:t>
              </a:r>
            </a:p>
            <a:p>
              <a:pPr eaLnBrk="1" hangingPunct="1">
                <a:lnSpc>
                  <a:spcPct val="100000"/>
                </a:lnSpc>
              </a:pPr>
              <a:r>
                <a:rPr lang="en-US" altLang="en-US" sz="1600" i="1">
                  <a:solidFill>
                    <a:srgbClr val="000000"/>
                  </a:solidFill>
                </a:rPr>
                <a:t>Kirundi</a:t>
              </a:r>
            </a:p>
          </p:txBody>
        </p:sp>
        <p:pic>
          <p:nvPicPr>
            <p:cNvPr id="7190" name="Picture 12">
              <a:extLst>
                <a:ext uri="{FF2B5EF4-FFF2-40B4-BE49-F238E27FC236}">
                  <a16:creationId xmlns:a16="http://schemas.microsoft.com/office/drawing/2014/main" id="{8E973FB3-2E18-6A1B-DBB4-34A42E496C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35" b="18427"/>
            <a:stretch>
              <a:fillRect/>
            </a:stretch>
          </p:blipFill>
          <p:spPr bwMode="auto">
            <a:xfrm>
              <a:off x="610" y="3415"/>
              <a:ext cx="593" cy="639"/>
            </a:xfrm>
            <a:prstGeom prst="rect">
              <a:avLst/>
            </a:prstGeom>
            <a:noFill/>
            <a:ln>
              <a:noFill/>
            </a:ln>
            <a:effectLst/>
            <a:extLst>
              <a:ext uri="{909E8E84-426E-40DD-AFC4-6F175D3DCCD1}">
                <a14:hiddenFill xmlns:a14="http://schemas.microsoft.com/office/drawing/2010/main">
                  <a:blipFill dpi="0" rotWithShape="0">
                    <a:blip/>
                    <a:srcRect t="35" b="18427"/>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pSp>
      <p:grpSp>
        <p:nvGrpSpPr>
          <p:cNvPr id="7180" name="Group 13">
            <a:extLst>
              <a:ext uri="{FF2B5EF4-FFF2-40B4-BE49-F238E27FC236}">
                <a16:creationId xmlns:a16="http://schemas.microsoft.com/office/drawing/2014/main" id="{09D3A5CB-2F30-7194-38BD-560077DC870B}"/>
              </a:ext>
            </a:extLst>
          </p:cNvPr>
          <p:cNvGrpSpPr>
            <a:grpSpLocks/>
          </p:cNvGrpSpPr>
          <p:nvPr/>
        </p:nvGrpSpPr>
        <p:grpSpPr bwMode="auto">
          <a:xfrm>
            <a:off x="930275" y="4227513"/>
            <a:ext cx="3122613" cy="1063625"/>
            <a:chOff x="586" y="2663"/>
            <a:chExt cx="1967" cy="670"/>
          </a:xfrm>
        </p:grpSpPr>
        <p:sp>
          <p:nvSpPr>
            <p:cNvPr id="7187" name="Rectangle 14">
              <a:extLst>
                <a:ext uri="{FF2B5EF4-FFF2-40B4-BE49-F238E27FC236}">
                  <a16:creationId xmlns:a16="http://schemas.microsoft.com/office/drawing/2014/main" id="{9560493F-AD3B-2B5B-C20C-7A091B37B26E}"/>
                </a:ext>
              </a:extLst>
            </p:cNvPr>
            <p:cNvSpPr>
              <a:spLocks noChangeArrowheads="1"/>
            </p:cNvSpPr>
            <p:nvPr/>
          </p:nvSpPr>
          <p:spPr bwMode="auto">
            <a:xfrm>
              <a:off x="586" y="2663"/>
              <a:ext cx="1967" cy="669"/>
            </a:xfrm>
            <a:prstGeom prst="rect">
              <a:avLst/>
            </a:prstGeom>
            <a:solidFill>
              <a:srgbClr val="FFFFFF"/>
            </a:solidFill>
            <a:ln w="19080">
              <a:solidFill>
                <a:srgbClr val="548235"/>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spAutoFit/>
            </a:bodyPr>
            <a:lstStyle>
              <a:lvl1pPr marL="1068388">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eaLnBrk="1" hangingPunct="1">
                <a:lnSpc>
                  <a:spcPct val="100000"/>
                </a:lnSpc>
              </a:pPr>
              <a:r>
                <a:rPr lang="en-US" altLang="en-US" sz="1600" b="1">
                  <a:solidFill>
                    <a:srgbClr val="000000"/>
                  </a:solidFill>
                </a:rPr>
                <a:t>Allen Asiimwe</a:t>
              </a:r>
            </a:p>
            <a:p>
              <a:pPr eaLnBrk="1" hangingPunct="1">
                <a:lnSpc>
                  <a:spcPct val="100000"/>
                </a:lnSpc>
              </a:pPr>
              <a:endParaRPr lang="en-US" altLang="en-US" sz="1600">
                <a:solidFill>
                  <a:srgbClr val="000000"/>
                </a:solidFill>
              </a:endParaRPr>
            </a:p>
            <a:p>
              <a:pPr eaLnBrk="1" hangingPunct="1">
                <a:lnSpc>
                  <a:spcPct val="100000"/>
                </a:lnSpc>
              </a:pPr>
              <a:r>
                <a:rPr lang="en-US" altLang="en-US" sz="1600">
                  <a:solidFill>
                    <a:srgbClr val="000000"/>
                  </a:solidFill>
                </a:rPr>
                <a:t>Makerere University</a:t>
              </a:r>
            </a:p>
            <a:p>
              <a:pPr eaLnBrk="1" hangingPunct="1">
                <a:lnSpc>
                  <a:spcPct val="100000"/>
                </a:lnSpc>
              </a:pPr>
              <a:r>
                <a:rPr lang="en-US" altLang="en-US" sz="1600" i="1">
                  <a:solidFill>
                    <a:srgbClr val="000000"/>
                  </a:solidFill>
                </a:rPr>
                <a:t>Rukiga</a:t>
              </a:r>
            </a:p>
          </p:txBody>
        </p:sp>
        <p:pic>
          <p:nvPicPr>
            <p:cNvPr id="7188" name="Picture 15">
              <a:extLst>
                <a:ext uri="{FF2B5EF4-FFF2-40B4-BE49-F238E27FC236}">
                  <a16:creationId xmlns:a16="http://schemas.microsoft.com/office/drawing/2014/main" id="{BF4A2C46-B0A1-F5B0-5BE1-46E0809482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b="25830"/>
            <a:stretch>
              <a:fillRect/>
            </a:stretch>
          </p:blipFill>
          <p:spPr bwMode="auto">
            <a:xfrm>
              <a:off x="603" y="2681"/>
              <a:ext cx="551" cy="652"/>
            </a:xfrm>
            <a:prstGeom prst="rect">
              <a:avLst/>
            </a:prstGeom>
            <a:noFill/>
            <a:ln>
              <a:noFill/>
            </a:ln>
            <a:effectLst/>
            <a:extLst>
              <a:ext uri="{909E8E84-426E-40DD-AFC4-6F175D3DCCD1}">
                <a14:hiddenFill xmlns:a14="http://schemas.microsoft.com/office/drawing/2010/main">
                  <a:blipFill dpi="0" rotWithShape="0">
                    <a:blip/>
                    <a:srcRect b="25830"/>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pSp>
      <p:sp>
        <p:nvSpPr>
          <p:cNvPr id="7181" name="Rectangle 16">
            <a:extLst>
              <a:ext uri="{FF2B5EF4-FFF2-40B4-BE49-F238E27FC236}">
                <a16:creationId xmlns:a16="http://schemas.microsoft.com/office/drawing/2014/main" id="{7D3233D3-B231-EFF9-9471-6FFCE55B13C1}"/>
              </a:ext>
            </a:extLst>
          </p:cNvPr>
          <p:cNvSpPr>
            <a:spLocks noChangeArrowheads="1"/>
          </p:cNvSpPr>
          <p:nvPr/>
        </p:nvSpPr>
        <p:spPr bwMode="auto">
          <a:xfrm>
            <a:off x="7226300" y="762000"/>
            <a:ext cx="3636963" cy="1063625"/>
          </a:xfrm>
          <a:prstGeom prst="rect">
            <a:avLst/>
          </a:prstGeom>
          <a:solidFill>
            <a:srgbClr val="FFFFFF"/>
          </a:solidFill>
          <a:ln w="19080">
            <a:solidFill>
              <a:srgbClr val="548235"/>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spAutoFit/>
          </a:bodyPr>
          <a:lstStyle>
            <a:lvl1pPr marL="981075">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eaLnBrk="1" hangingPunct="1">
              <a:lnSpc>
                <a:spcPct val="100000"/>
              </a:lnSpc>
            </a:pPr>
            <a:r>
              <a:rPr lang="en-US" altLang="en-US" sz="1600" b="1">
                <a:solidFill>
                  <a:srgbClr val="000000"/>
                </a:solidFill>
              </a:rPr>
              <a:t>Patrick Kanampiu</a:t>
            </a:r>
          </a:p>
          <a:p>
            <a:pPr eaLnBrk="1" hangingPunct="1">
              <a:lnSpc>
                <a:spcPct val="100000"/>
              </a:lnSpc>
            </a:pPr>
            <a:endParaRPr lang="en-US" altLang="en-US" sz="1600">
              <a:solidFill>
                <a:srgbClr val="000000"/>
              </a:solidFill>
            </a:endParaRPr>
          </a:p>
          <a:p>
            <a:pPr eaLnBrk="1" hangingPunct="1">
              <a:lnSpc>
                <a:spcPct val="100000"/>
              </a:lnSpc>
            </a:pPr>
            <a:r>
              <a:rPr lang="en-US" altLang="en-US" sz="1600">
                <a:solidFill>
                  <a:srgbClr val="000000"/>
                </a:solidFill>
              </a:rPr>
              <a:t>University of Edinburgh</a:t>
            </a:r>
          </a:p>
          <a:p>
            <a:pPr eaLnBrk="1" hangingPunct="1">
              <a:lnSpc>
                <a:spcPct val="100000"/>
              </a:lnSpc>
            </a:pPr>
            <a:r>
              <a:rPr lang="en-US" altLang="en-US" sz="1600" i="1">
                <a:solidFill>
                  <a:srgbClr val="000000"/>
                </a:solidFill>
              </a:rPr>
              <a:t>Kîîtharaka</a:t>
            </a:r>
          </a:p>
        </p:txBody>
      </p:sp>
      <p:grpSp>
        <p:nvGrpSpPr>
          <p:cNvPr id="7182" name="Group 17">
            <a:extLst>
              <a:ext uri="{FF2B5EF4-FFF2-40B4-BE49-F238E27FC236}">
                <a16:creationId xmlns:a16="http://schemas.microsoft.com/office/drawing/2014/main" id="{0E6EB8D2-E176-7922-4BE8-ABB8CA839879}"/>
              </a:ext>
            </a:extLst>
          </p:cNvPr>
          <p:cNvGrpSpPr>
            <a:grpSpLocks/>
          </p:cNvGrpSpPr>
          <p:nvPr/>
        </p:nvGrpSpPr>
        <p:grpSpPr bwMode="auto">
          <a:xfrm>
            <a:off x="7216775" y="1905000"/>
            <a:ext cx="3644900" cy="1062038"/>
            <a:chOff x="4546" y="1200"/>
            <a:chExt cx="2296" cy="669"/>
          </a:xfrm>
        </p:grpSpPr>
        <p:sp>
          <p:nvSpPr>
            <p:cNvPr id="7185" name="Rectangle 18">
              <a:extLst>
                <a:ext uri="{FF2B5EF4-FFF2-40B4-BE49-F238E27FC236}">
                  <a16:creationId xmlns:a16="http://schemas.microsoft.com/office/drawing/2014/main" id="{43A9E9CC-7F8E-3B35-C2AC-A06EDC0CFFA6}"/>
                </a:ext>
              </a:extLst>
            </p:cNvPr>
            <p:cNvSpPr>
              <a:spLocks noChangeArrowheads="1"/>
            </p:cNvSpPr>
            <p:nvPr/>
          </p:nvSpPr>
          <p:spPr bwMode="auto">
            <a:xfrm>
              <a:off x="4546" y="1200"/>
              <a:ext cx="2296" cy="669"/>
            </a:xfrm>
            <a:prstGeom prst="rect">
              <a:avLst/>
            </a:prstGeom>
            <a:solidFill>
              <a:srgbClr val="FFFFFF"/>
            </a:solidFill>
            <a:ln w="19080">
              <a:solidFill>
                <a:srgbClr val="548235"/>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spAutoFit/>
            </a:bodyPr>
            <a:lstStyle>
              <a:lvl1pPr marL="981075">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eaLnBrk="1" hangingPunct="1">
                <a:lnSpc>
                  <a:spcPct val="100000"/>
                </a:lnSpc>
              </a:pPr>
              <a:r>
                <a:rPr lang="en-US" altLang="en-US" sz="1600" b="1">
                  <a:solidFill>
                    <a:srgbClr val="000000"/>
                  </a:solidFill>
                </a:rPr>
                <a:t>Amani Lusekelo</a:t>
              </a:r>
            </a:p>
            <a:p>
              <a:pPr eaLnBrk="1" hangingPunct="1">
                <a:lnSpc>
                  <a:spcPct val="100000"/>
                </a:lnSpc>
              </a:pPr>
              <a:endParaRPr lang="en-US" altLang="en-US" sz="1600">
                <a:solidFill>
                  <a:srgbClr val="000000"/>
                </a:solidFill>
              </a:endParaRPr>
            </a:p>
            <a:p>
              <a:pPr eaLnBrk="1" hangingPunct="1">
                <a:lnSpc>
                  <a:spcPct val="100000"/>
                </a:lnSpc>
              </a:pPr>
              <a:r>
                <a:rPr lang="en-US" altLang="en-US" sz="1600">
                  <a:solidFill>
                    <a:srgbClr val="000000"/>
                  </a:solidFill>
                </a:rPr>
                <a:t>University of Dar es Salaam</a:t>
              </a:r>
            </a:p>
            <a:p>
              <a:pPr eaLnBrk="1" hangingPunct="1">
                <a:lnSpc>
                  <a:spcPct val="100000"/>
                </a:lnSpc>
              </a:pPr>
              <a:r>
                <a:rPr lang="en-US" altLang="en-US" sz="1600" i="1">
                  <a:solidFill>
                    <a:srgbClr val="000000"/>
                  </a:solidFill>
                </a:rPr>
                <a:t>Nyakyusa</a:t>
              </a:r>
            </a:p>
          </p:txBody>
        </p:sp>
        <p:pic>
          <p:nvPicPr>
            <p:cNvPr id="7186" name="Picture 19">
              <a:extLst>
                <a:ext uri="{FF2B5EF4-FFF2-40B4-BE49-F238E27FC236}">
                  <a16:creationId xmlns:a16="http://schemas.microsoft.com/office/drawing/2014/main" id="{4CC0131E-EE67-F531-5D91-957FD224370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64" y="1239"/>
              <a:ext cx="480" cy="606"/>
            </a:xfrm>
            <a:prstGeom prst="rect">
              <a:avLst/>
            </a:prstGeom>
            <a:noFill/>
            <a:ln w="9525">
              <a:solidFill>
                <a:srgbClr val="FFFFFF"/>
              </a:solidFill>
              <a:round/>
              <a:headEnd/>
              <a:tailEnd/>
            </a:ln>
            <a:effectLst/>
            <a:extLst>
              <a:ext uri="{909E8E84-426E-40DD-AFC4-6F175D3DCCD1}">
                <a14:hiddenFill xmlns:a14="http://schemas.microsoft.com/office/drawing/2010/main">
                  <a:blipFill dpi="0" rotWithShape="0">
                    <a:blip/>
                    <a:srcRect/>
                    <a:stretch>
                      <a:fillRect/>
                    </a:stretch>
                  </a:blip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grpSp>
      <p:pic>
        <p:nvPicPr>
          <p:cNvPr id="7183" name="Picture 20">
            <a:extLst>
              <a:ext uri="{FF2B5EF4-FFF2-40B4-BE49-F238E27FC236}">
                <a16:creationId xmlns:a16="http://schemas.microsoft.com/office/drawing/2014/main" id="{1B8A8C3B-8882-E8B6-A701-5409BCE822D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83450" y="815975"/>
            <a:ext cx="661988" cy="9937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7184" name="Picture 21">
            <a:extLst>
              <a:ext uri="{FF2B5EF4-FFF2-40B4-BE49-F238E27FC236}">
                <a16:creationId xmlns:a16="http://schemas.microsoft.com/office/drawing/2014/main" id="{C0CAB455-24DC-5F90-F745-5F5791C39D3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5763" y="420688"/>
            <a:ext cx="1709737" cy="1709737"/>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transition spd="slow" advTm="11848"/>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938" name="Rectangle 1">
            <a:extLst>
              <a:ext uri="{FF2B5EF4-FFF2-40B4-BE49-F238E27FC236}">
                <a16:creationId xmlns:a16="http://schemas.microsoft.com/office/drawing/2014/main" id="{2D4860DA-1851-C350-ED57-2928F2C0932C}"/>
              </a:ext>
            </a:extLst>
          </p:cNvPr>
          <p:cNvSpPr>
            <a:spLocks noChangeArrowheads="1"/>
          </p:cNvSpPr>
          <p:nvPr/>
        </p:nvSpPr>
        <p:spPr bwMode="auto">
          <a:xfrm>
            <a:off x="0" y="0"/>
            <a:ext cx="12192000"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39939" name="Rectangle 2">
            <a:extLst>
              <a:ext uri="{FF2B5EF4-FFF2-40B4-BE49-F238E27FC236}">
                <a16:creationId xmlns:a16="http://schemas.microsoft.com/office/drawing/2014/main" id="{CDB76B2E-02B6-FB7E-F0DB-397EDB5A91FD}"/>
              </a:ext>
            </a:extLst>
          </p:cNvPr>
          <p:cNvSpPr>
            <a:spLocks noChangeArrowheads="1"/>
          </p:cNvSpPr>
          <p:nvPr/>
        </p:nvSpPr>
        <p:spPr bwMode="auto">
          <a:xfrm>
            <a:off x="498475" y="0"/>
            <a:ext cx="11166475" cy="2019300"/>
          </a:xfrm>
          <a:prstGeom prst="rect">
            <a:avLst/>
          </a:prstGeom>
          <a:solidFill>
            <a:srgbClr val="FFFFFF"/>
          </a:solidFill>
          <a:ln w="9360">
            <a:solidFill>
              <a:srgbClr val="E1E1E1"/>
            </a:solidFill>
            <a:miter lim="800000"/>
            <a:headEnd/>
            <a:tailEnd/>
          </a:ln>
          <a:effectLst>
            <a:outerShdw dist="37675" dir="2700000" algn="ctr" rotWithShape="0">
              <a:srgbClr val="D9D9D9">
                <a:alpha val="50026"/>
              </a:srgbClr>
            </a:outerShdw>
          </a:effec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39940" name="Rectangle 3">
            <a:extLst>
              <a:ext uri="{FF2B5EF4-FFF2-40B4-BE49-F238E27FC236}">
                <a16:creationId xmlns:a16="http://schemas.microsoft.com/office/drawing/2014/main" id="{30064978-3B24-3857-B90E-EB0ACCD8E67B}"/>
              </a:ext>
            </a:extLst>
          </p:cNvPr>
          <p:cNvSpPr>
            <a:spLocks noChangeArrowheads="1"/>
          </p:cNvSpPr>
          <p:nvPr/>
        </p:nvSpPr>
        <p:spPr bwMode="auto">
          <a:xfrm>
            <a:off x="569913" y="315913"/>
            <a:ext cx="11155362" cy="1387475"/>
          </a:xfrm>
          <a:prstGeom prst="rect">
            <a:avLst/>
          </a:prstGeom>
          <a:solidFill>
            <a:srgbClr val="FFFFFF"/>
          </a:solidFill>
          <a:ln>
            <a:noFill/>
          </a:ln>
          <a:effectLst/>
          <a:extLst>
            <a:ext uri="{91240B29-F687-4F45-9708-019B960494DF}">
              <a14:hiddenLine xmlns:a14="http://schemas.microsoft.com/office/drawing/2010/main" w="936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39941" name="Rectangle 4">
            <a:extLst>
              <a:ext uri="{FF2B5EF4-FFF2-40B4-BE49-F238E27FC236}">
                <a16:creationId xmlns:a16="http://schemas.microsoft.com/office/drawing/2014/main" id="{B258DAB8-CBD6-D03D-27B1-3D6CBDAE55F0}"/>
              </a:ext>
            </a:extLst>
          </p:cNvPr>
          <p:cNvSpPr>
            <a:spLocks noGrp="1" noChangeArrowheads="1"/>
          </p:cNvSpPr>
          <p:nvPr>
            <p:ph type="title" idx="4294967295"/>
          </p:nvPr>
        </p:nvSpPr>
        <p:spPr>
          <a:xfrm>
            <a:off x="1116013" y="549275"/>
            <a:ext cx="10167937" cy="117951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4000" b="1" dirty="0">
                <a:latin typeface="Calibri Light" panose="020F0302020204030204" pitchFamily="34" charset="0"/>
              </a:rPr>
              <a:t>O-particle in different clothing!</a:t>
            </a:r>
          </a:p>
        </p:txBody>
      </p:sp>
      <p:sp>
        <p:nvSpPr>
          <p:cNvPr id="39942" name="Rectangle 5">
            <a:extLst>
              <a:ext uri="{FF2B5EF4-FFF2-40B4-BE49-F238E27FC236}">
                <a16:creationId xmlns:a16="http://schemas.microsoft.com/office/drawing/2014/main" id="{965C68B2-4655-F052-E415-AA9125BEE3BA}"/>
              </a:ext>
            </a:extLst>
          </p:cNvPr>
          <p:cNvSpPr>
            <a:spLocks noChangeArrowheads="1"/>
          </p:cNvSpPr>
          <p:nvPr/>
        </p:nvSpPr>
        <p:spPr bwMode="auto">
          <a:xfrm>
            <a:off x="498475" y="758825"/>
            <a:ext cx="128588" cy="703263"/>
          </a:xfrm>
          <a:prstGeom prst="rect">
            <a:avLst/>
          </a:prstGeom>
          <a:solidFill>
            <a:srgbClr val="ED7D31"/>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2534" name="Rectangle 6">
            <a:extLst>
              <a:ext uri="{FF2B5EF4-FFF2-40B4-BE49-F238E27FC236}">
                <a16:creationId xmlns:a16="http://schemas.microsoft.com/office/drawing/2014/main" id="{F3420976-D4DB-818F-F0EE-9615D39ED8F4}"/>
              </a:ext>
            </a:extLst>
          </p:cNvPr>
          <p:cNvSpPr>
            <a:spLocks noGrp="1" noChangeArrowheads="1"/>
          </p:cNvSpPr>
          <p:nvPr>
            <p:ph type="subTitle" idx="4294967295"/>
          </p:nvPr>
        </p:nvSpPr>
        <p:spPr>
          <a:xfrm>
            <a:off x="558799" y="2019300"/>
            <a:ext cx="11166475" cy="4522788"/>
          </a:xfrm>
        </p:spPr>
        <p:txBody>
          <a:bodyPr lIns="91440" tIns="45720" rIns="91440" bIns="45720"/>
          <a:lstStyle/>
          <a:p>
            <a:pPr marL="0" indent="0" eaLnBrk="1" hangingPunct="1">
              <a:lnSpc>
                <a:spcPct val="90000"/>
              </a:lnSpc>
              <a:spcBef>
                <a:spcPts val="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t>Also used with </a:t>
            </a:r>
            <a:r>
              <a:rPr lang="en-US" altLang="en-US" sz="2000" b="1" dirty="0" err="1"/>
              <a:t>na</a:t>
            </a:r>
            <a:r>
              <a:rPr lang="en-US" altLang="en-US" sz="2000" b="1" dirty="0"/>
              <a:t> </a:t>
            </a:r>
            <a:r>
              <a:rPr lang="en-US" altLang="en-US" sz="2000" dirty="0"/>
              <a:t>‘with’, ‘and’, ‘also’ or ‘even’  - for </a:t>
            </a:r>
            <a:r>
              <a:rPr lang="en-US" altLang="en-US" sz="2000" b="1" dirty="0"/>
              <a:t>additive </a:t>
            </a:r>
            <a:r>
              <a:rPr lang="en-US" altLang="en-US" sz="2000" dirty="0"/>
              <a:t>(focus) meaning (Marten, 2013)</a:t>
            </a:r>
          </a:p>
          <a:p>
            <a:pPr marL="0" indent="0" eaLnBrk="1" hangingPunct="1">
              <a:lnSpc>
                <a:spcPct val="90000"/>
              </a:lnSpc>
              <a:spcBef>
                <a:spcPts val="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t>The combination </a:t>
            </a:r>
            <a:r>
              <a:rPr lang="en-US" altLang="en-US" sz="2000" dirty="0" err="1"/>
              <a:t>na+pro</a:t>
            </a:r>
            <a:r>
              <a:rPr lang="en-US" altLang="en-US" sz="2000" b="1" dirty="0"/>
              <a:t> </a:t>
            </a:r>
            <a:r>
              <a:rPr lang="en-US" altLang="en-US" sz="2000" dirty="0"/>
              <a:t>follows a noun, and it marks the non-initial topic</a:t>
            </a:r>
          </a:p>
          <a:p>
            <a:pPr marL="0" indent="0"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2000" dirty="0"/>
          </a:p>
          <a:p>
            <a:pPr marL="0" indent="0" eaLnBrk="1" hangingPunct="1">
              <a:lnSpc>
                <a:spcPct val="90000"/>
              </a:lnSpc>
              <a:spcBef>
                <a:spcPts val="13"/>
              </a:spcBef>
              <a:buClrTx/>
              <a:buSzTx/>
              <a:buFontTx/>
              <a:buNone/>
              <a:tabLst>
                <a:tab pos="914400" algn="l"/>
                <a:tab pos="2033588" algn="l"/>
                <a:tab pos="2743200" algn="l"/>
                <a:tab pos="3657600" algn="l"/>
                <a:tab pos="4572000" algn="l"/>
                <a:tab pos="6038850" algn="l"/>
                <a:tab pos="6400800" algn="l"/>
                <a:tab pos="7315200" algn="l"/>
                <a:tab pos="8229600" algn="l"/>
                <a:tab pos="9144000" algn="l"/>
                <a:tab pos="10058400" algn="l"/>
              </a:tabLst>
            </a:pPr>
            <a:r>
              <a:rPr lang="en-US" altLang="en-US" sz="2000" dirty="0"/>
              <a:t>(28) (Did you see the crested cranes?)</a:t>
            </a:r>
            <a:br>
              <a:rPr lang="en-US" altLang="en-US" sz="2000" dirty="0"/>
            </a:br>
            <a:r>
              <a:rPr lang="en-US" altLang="en-US" sz="2000" dirty="0"/>
              <a:t>        N-aa-</a:t>
            </a:r>
            <a:r>
              <a:rPr lang="en-US" altLang="en-US" sz="2000" dirty="0" err="1"/>
              <a:t>reeb</a:t>
            </a:r>
            <a:r>
              <a:rPr lang="en-US" altLang="en-US" sz="2000" dirty="0"/>
              <a:t>-a	</a:t>
            </a:r>
            <a:r>
              <a:rPr lang="en-US" altLang="en-US" sz="2000" dirty="0" err="1"/>
              <a:t>é</a:t>
            </a:r>
            <a:r>
              <a:rPr lang="en-US" altLang="en-US" sz="2000" dirty="0"/>
              <a:t>-n-</a:t>
            </a:r>
            <a:r>
              <a:rPr lang="en-US" altLang="en-US" sz="2000" dirty="0" err="1"/>
              <a:t>tuuha</a:t>
            </a:r>
            <a:r>
              <a:rPr lang="en-US" altLang="en-US" sz="2000" dirty="0"/>
              <a:t>,	                e-n-</a:t>
            </a:r>
            <a:r>
              <a:rPr lang="en-US" altLang="en-US" sz="2000" dirty="0" err="1"/>
              <a:t>dahi</a:t>
            </a:r>
            <a:r>
              <a:rPr lang="en-US" altLang="en-US" sz="2000" dirty="0"/>
              <a:t>	</a:t>
            </a:r>
            <a:r>
              <a:rPr lang="en-US" altLang="en-US" sz="2000" b="1" dirty="0" err="1"/>
              <a:t>na-zó</a:t>
            </a:r>
            <a:r>
              <a:rPr lang="en-US" altLang="en-US" sz="2000" b="1" dirty="0"/>
              <a:t>	</a:t>
            </a:r>
            <a:r>
              <a:rPr lang="en-US" altLang="en-US" sz="2000" dirty="0"/>
              <a:t>n-</a:t>
            </a:r>
            <a:r>
              <a:rPr lang="en-US" altLang="en-US" sz="2000" dirty="0" err="1"/>
              <a:t>áá</a:t>
            </a:r>
            <a:r>
              <a:rPr lang="en-US" altLang="en-US" sz="2000" dirty="0"/>
              <a:t>-</a:t>
            </a:r>
            <a:r>
              <a:rPr lang="en-US" altLang="en-US" sz="2000" dirty="0" err="1"/>
              <a:t>zí</a:t>
            </a:r>
            <a:r>
              <a:rPr lang="en-US" altLang="en-US" sz="2000" dirty="0"/>
              <a:t>-</a:t>
            </a:r>
            <a:r>
              <a:rPr lang="en-US" altLang="en-US" sz="2000" dirty="0" err="1"/>
              <a:t>reeb</a:t>
            </a:r>
            <a:r>
              <a:rPr lang="en-US" altLang="en-US" sz="2000" dirty="0"/>
              <a:t>-a.</a:t>
            </a:r>
            <a:br>
              <a:rPr lang="en-US" altLang="en-US" sz="2000" dirty="0"/>
            </a:br>
            <a:r>
              <a:rPr lang="en-US" altLang="en-US" sz="2000" dirty="0"/>
              <a:t>       </a:t>
            </a:r>
            <a:r>
              <a:rPr lang="en-US" altLang="en-US" sz="2000" cap="small" dirty="0"/>
              <a:t>1sg.sm</a:t>
            </a:r>
            <a:r>
              <a:rPr lang="en-US" altLang="en-US" sz="2000" dirty="0"/>
              <a:t>-see-</a:t>
            </a:r>
            <a:r>
              <a:rPr lang="en-US" altLang="en-US" sz="2000" cap="small" dirty="0"/>
              <a:t>fv</a:t>
            </a:r>
            <a:r>
              <a:rPr lang="en-US" altLang="en-US" sz="2000" dirty="0"/>
              <a:t>    </a:t>
            </a:r>
            <a:r>
              <a:rPr lang="en-US" altLang="en-US" sz="2000" cap="small" dirty="0"/>
              <a:t>aug</a:t>
            </a:r>
            <a:r>
              <a:rPr lang="en-US" altLang="en-US" sz="2000" dirty="0"/>
              <a:t>-10-crested.crane	</a:t>
            </a:r>
            <a:r>
              <a:rPr lang="en-US" altLang="en-US" sz="2000" cap="small" dirty="0"/>
              <a:t>aug</a:t>
            </a:r>
            <a:r>
              <a:rPr lang="en-US" altLang="en-US" sz="2000" dirty="0"/>
              <a:t>-10-dove	and-10.</a:t>
            </a:r>
            <a:r>
              <a:rPr lang="en-US" altLang="en-US" sz="2000" cap="small" dirty="0"/>
              <a:t>pro</a:t>
            </a:r>
            <a:r>
              <a:rPr lang="en-US" altLang="en-US" sz="2000" dirty="0"/>
              <a:t>	</a:t>
            </a:r>
            <a:r>
              <a:rPr lang="en-US" altLang="en-US" sz="2000" cap="small" dirty="0"/>
              <a:t>1sg.sm-n.pst-10om</a:t>
            </a:r>
            <a:r>
              <a:rPr lang="en-US" altLang="en-US" sz="2000" dirty="0"/>
              <a:t>-see-</a:t>
            </a:r>
            <a:r>
              <a:rPr lang="en-US" altLang="en-US" sz="2000" cap="small" dirty="0"/>
              <a:t>fv</a:t>
            </a:r>
            <a:br>
              <a:rPr lang="en-US" altLang="en-US" sz="2000" dirty="0"/>
            </a:br>
            <a:r>
              <a:rPr lang="en-US" altLang="en-US" sz="2000" dirty="0"/>
              <a:t>       ‘I saw crested cranes, and also doves.’                                  		                	[</a:t>
            </a:r>
            <a:r>
              <a:rPr lang="en-US" altLang="en-US" sz="2000" dirty="0" err="1"/>
              <a:t>Rukiga</a:t>
            </a:r>
            <a:r>
              <a:rPr lang="en-US" altLang="en-US" sz="2000" dirty="0"/>
              <a:t>]</a:t>
            </a:r>
          </a:p>
          <a:p>
            <a:pPr marL="0" indent="0"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t> </a:t>
            </a:r>
          </a:p>
          <a:p>
            <a:pPr marL="0" indent="0"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t>(29) (Who else has brown eyes in your class?)</a:t>
            </a:r>
          </a:p>
          <a:p>
            <a:pPr marL="0" indent="0"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t>        </a:t>
            </a:r>
            <a:r>
              <a:rPr lang="en-US" altLang="en-US" sz="2000" dirty="0" err="1"/>
              <a:t>Mûtúgi</a:t>
            </a:r>
            <a:r>
              <a:rPr lang="en-US" altLang="en-US" sz="2000" dirty="0"/>
              <a:t>́ </a:t>
            </a:r>
            <a:r>
              <a:rPr lang="en-US" altLang="en-US" sz="2000" b="1" dirty="0" err="1"/>
              <a:t>wana</a:t>
            </a:r>
            <a:r>
              <a:rPr lang="en-US" altLang="en-US" sz="2000" b="1" dirty="0"/>
              <a:t> wé</a:t>
            </a:r>
            <a:r>
              <a:rPr lang="en-US" altLang="en-US" sz="2000" dirty="0"/>
              <a:t> </a:t>
            </a:r>
            <a:r>
              <a:rPr lang="en-US" altLang="en-US" sz="2000" dirty="0" err="1"/>
              <a:t>ári</a:t>
            </a:r>
            <a:r>
              <a:rPr lang="en-US" altLang="en-US" sz="2000" dirty="0"/>
              <a:t>̂́ </a:t>
            </a:r>
            <a:r>
              <a:rPr lang="en-US" altLang="en-US" sz="2000" dirty="0" err="1"/>
              <a:t>na</a:t>
            </a:r>
            <a:r>
              <a:rPr lang="en-US" altLang="en-US" sz="2000" dirty="0"/>
              <a:t> </a:t>
            </a:r>
            <a:r>
              <a:rPr lang="en-US" altLang="en-US" sz="2000" dirty="0" err="1"/>
              <a:t>meetho</a:t>
            </a:r>
            <a:r>
              <a:rPr lang="en-US" altLang="en-US" sz="2000" dirty="0"/>
              <a:t> </a:t>
            </a:r>
            <a:r>
              <a:rPr lang="en-US" altLang="en-US" sz="2000" dirty="0" err="1"/>
              <a:t>mátuúne</a:t>
            </a:r>
            <a:r>
              <a:rPr lang="en-US" altLang="en-US" sz="2000" dirty="0"/>
              <a:t>.</a:t>
            </a:r>
            <a:br>
              <a:rPr lang="en-US" altLang="en-US" sz="2000" dirty="0"/>
            </a:br>
            <a:r>
              <a:rPr lang="en-US" altLang="en-US" sz="2000" dirty="0"/>
              <a:t>        </a:t>
            </a:r>
            <a:r>
              <a:rPr lang="en-US" altLang="en-US" sz="2000" dirty="0" err="1"/>
              <a:t>Mûtugi</a:t>
            </a:r>
            <a:r>
              <a:rPr lang="en-US" altLang="en-US" sz="2000" dirty="0"/>
              <a:t>	</a:t>
            </a:r>
            <a:r>
              <a:rPr lang="en-US" altLang="en-US" sz="2000" dirty="0" err="1"/>
              <a:t>wana</a:t>
            </a:r>
            <a:r>
              <a:rPr lang="en-US" altLang="en-US" sz="2000" dirty="0"/>
              <a:t>	</a:t>
            </a:r>
            <a:r>
              <a:rPr lang="en-US" altLang="en-US" sz="2000" b="1" dirty="0"/>
              <a:t>we</a:t>
            </a:r>
            <a:r>
              <a:rPr lang="en-US" altLang="en-US" sz="2000" dirty="0"/>
              <a:t>	a-</a:t>
            </a:r>
            <a:r>
              <a:rPr lang="en-US" altLang="en-US" sz="2000" dirty="0" err="1"/>
              <a:t>ri</a:t>
            </a:r>
            <a:r>
              <a:rPr lang="en-US" altLang="en-US" sz="2000" dirty="0"/>
              <a:t>̂	</a:t>
            </a:r>
            <a:r>
              <a:rPr lang="en-US" altLang="en-US" sz="2000" dirty="0" err="1"/>
              <a:t>na</a:t>
            </a:r>
            <a:r>
              <a:rPr lang="en-US" altLang="en-US" sz="2000" dirty="0"/>
              <a:t>	ma-</a:t>
            </a:r>
            <a:r>
              <a:rPr lang="en-US" altLang="en-US" sz="2000" dirty="0" err="1"/>
              <a:t>itho</a:t>
            </a:r>
            <a:r>
              <a:rPr lang="en-US" altLang="en-US" sz="2000" dirty="0"/>
              <a:t>	ma-tune</a:t>
            </a:r>
            <a:br>
              <a:rPr lang="en-US" altLang="en-US" sz="2000" dirty="0"/>
            </a:br>
            <a:r>
              <a:rPr lang="en-US" altLang="en-US" sz="2000" dirty="0"/>
              <a:t>       1.Mûtugi	also	1.</a:t>
            </a:r>
            <a:r>
              <a:rPr lang="en-US" altLang="en-US" sz="2000" cap="small" dirty="0"/>
              <a:t>pro</a:t>
            </a:r>
            <a:r>
              <a:rPr lang="en-US" altLang="en-US" sz="2000" dirty="0"/>
              <a:t>	</a:t>
            </a:r>
            <a:r>
              <a:rPr lang="en-US" altLang="en-US" sz="2000" cap="small" dirty="0"/>
              <a:t>1sm</a:t>
            </a:r>
            <a:r>
              <a:rPr lang="en-US" altLang="en-US" sz="2000" dirty="0"/>
              <a:t>-be	with	6-eyes	6-red</a:t>
            </a:r>
            <a:br>
              <a:rPr lang="en-US" altLang="en-US" sz="2000" dirty="0"/>
            </a:br>
            <a:r>
              <a:rPr lang="en-US" altLang="en-US" sz="2000" dirty="0"/>
              <a:t>       '</a:t>
            </a:r>
            <a:r>
              <a:rPr lang="en-US" altLang="en-US" sz="2000" dirty="0" err="1"/>
              <a:t>Mûtugi</a:t>
            </a:r>
            <a:r>
              <a:rPr lang="en-US" altLang="en-US" sz="2000" dirty="0"/>
              <a:t> among others/even/also he has brown eyes.'                 			[Kîîtharaka]</a:t>
            </a:r>
          </a:p>
        </p:txBody>
      </p:sp>
      <p:sp>
        <p:nvSpPr>
          <p:cNvPr id="39944" name="Text Box 7">
            <a:extLst>
              <a:ext uri="{FF2B5EF4-FFF2-40B4-BE49-F238E27FC236}">
                <a16:creationId xmlns:a16="http://schemas.microsoft.com/office/drawing/2014/main" id="{37273891-395B-5F16-AF19-398B15D61185}"/>
              </a:ext>
            </a:extLst>
          </p:cNvPr>
          <p:cNvSpPr txBox="1">
            <a:spLocks noChangeArrowheads="1"/>
          </p:cNvSpPr>
          <p:nvPr/>
        </p:nvSpPr>
        <p:spPr bwMode="auto">
          <a:xfrm>
            <a:off x="854075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8C5BB667-5000-4440-B57A-D700E9FE3CB4}" type="slidenum">
              <a:rPr lang="en-US" altLang="en-US" sz="1200">
                <a:solidFill>
                  <a:srgbClr val="808080"/>
                </a:solidFill>
                <a:ea typeface="DejaVu Sans" charset="0"/>
                <a:cs typeface="DejaVu Sans" charset="0"/>
              </a:rPr>
              <a:pPr algn="r" eaLnBrk="1" hangingPunct="1">
                <a:lnSpc>
                  <a:spcPct val="100000"/>
                </a:lnSpc>
                <a:spcAft>
                  <a:spcPts val="613"/>
                </a:spcAft>
              </a:pPr>
              <a:t>20</a:t>
            </a:fld>
            <a:endParaRPr lang="en-US" altLang="en-US" sz="1200">
              <a:solidFill>
                <a:srgbClr val="808080"/>
              </a:solidFill>
              <a:ea typeface="DejaVu Sans" charset="0"/>
              <a:cs typeface="DejaVu Sans" charset="0"/>
            </a:endParaRPr>
          </a:p>
        </p:txBody>
      </p:sp>
    </p:spTree>
  </p:cSld>
  <p:clrMapOvr>
    <a:masterClrMapping/>
  </p:clrMapOvr>
  <p:transition spd="slow" advTm="87109"/>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986" name="Rectangle 1">
            <a:extLst>
              <a:ext uri="{FF2B5EF4-FFF2-40B4-BE49-F238E27FC236}">
                <a16:creationId xmlns:a16="http://schemas.microsoft.com/office/drawing/2014/main" id="{F24AE0BF-0EB3-86A3-F773-86390B23B4D4}"/>
              </a:ext>
            </a:extLst>
          </p:cNvPr>
          <p:cNvSpPr>
            <a:spLocks noChangeArrowheads="1"/>
          </p:cNvSpPr>
          <p:nvPr/>
        </p:nvSpPr>
        <p:spPr bwMode="auto">
          <a:xfrm>
            <a:off x="0" y="0"/>
            <a:ext cx="12192000"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1987" name="Rectangle 2">
            <a:extLst>
              <a:ext uri="{FF2B5EF4-FFF2-40B4-BE49-F238E27FC236}">
                <a16:creationId xmlns:a16="http://schemas.microsoft.com/office/drawing/2014/main" id="{7CE42AD3-5767-69E2-FFCA-FD57C5E87B20}"/>
              </a:ext>
            </a:extLst>
          </p:cNvPr>
          <p:cNvSpPr>
            <a:spLocks noChangeArrowheads="1"/>
          </p:cNvSpPr>
          <p:nvPr/>
        </p:nvSpPr>
        <p:spPr bwMode="auto">
          <a:xfrm>
            <a:off x="558800" y="0"/>
            <a:ext cx="11166475" cy="2019300"/>
          </a:xfrm>
          <a:prstGeom prst="rect">
            <a:avLst/>
          </a:prstGeom>
          <a:solidFill>
            <a:srgbClr val="FFFFFF"/>
          </a:solidFill>
          <a:ln w="9360">
            <a:solidFill>
              <a:srgbClr val="E1E1E1"/>
            </a:solidFill>
            <a:miter lim="800000"/>
            <a:headEnd/>
            <a:tailEnd/>
          </a:ln>
          <a:effectLst>
            <a:outerShdw dist="37675" dir="2700000" algn="ctr" rotWithShape="0">
              <a:srgbClr val="D9D9D9">
                <a:alpha val="50026"/>
              </a:srgbClr>
            </a:outerShdw>
          </a:effec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1988" name="Rectangle 3">
            <a:extLst>
              <a:ext uri="{FF2B5EF4-FFF2-40B4-BE49-F238E27FC236}">
                <a16:creationId xmlns:a16="http://schemas.microsoft.com/office/drawing/2014/main" id="{E3E09F38-39B9-4FEA-2AAD-C3C67A8920CB}"/>
              </a:ext>
            </a:extLst>
          </p:cNvPr>
          <p:cNvSpPr>
            <a:spLocks noChangeArrowheads="1"/>
          </p:cNvSpPr>
          <p:nvPr/>
        </p:nvSpPr>
        <p:spPr bwMode="auto">
          <a:xfrm>
            <a:off x="566738" y="0"/>
            <a:ext cx="11155362" cy="2011363"/>
          </a:xfrm>
          <a:prstGeom prst="rect">
            <a:avLst/>
          </a:prstGeom>
          <a:solidFill>
            <a:srgbClr val="FFFFFF"/>
          </a:solidFill>
          <a:ln>
            <a:noFill/>
          </a:ln>
          <a:effectLst/>
          <a:extLst>
            <a:ext uri="{91240B29-F687-4F45-9708-019B960494DF}">
              <a14:hiddenLine xmlns:a14="http://schemas.microsoft.com/office/drawing/2010/main" w="936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1989" name="Rectangle 4">
            <a:extLst>
              <a:ext uri="{FF2B5EF4-FFF2-40B4-BE49-F238E27FC236}">
                <a16:creationId xmlns:a16="http://schemas.microsoft.com/office/drawing/2014/main" id="{341D6206-3599-D849-0262-0D6935B84E99}"/>
              </a:ext>
            </a:extLst>
          </p:cNvPr>
          <p:cNvSpPr>
            <a:spLocks noGrp="1" noChangeArrowheads="1"/>
          </p:cNvSpPr>
          <p:nvPr>
            <p:ph type="title" idx="4294967295"/>
          </p:nvPr>
        </p:nvSpPr>
        <p:spPr>
          <a:xfrm>
            <a:off x="1116013" y="549275"/>
            <a:ext cx="10167937" cy="117951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4000" b="1">
                <a:latin typeface="Calibri Light" panose="020F0302020204030204" pitchFamily="34" charset="0"/>
              </a:rPr>
              <a:t>O-particle in different clothing!</a:t>
            </a:r>
          </a:p>
        </p:txBody>
      </p:sp>
      <p:sp>
        <p:nvSpPr>
          <p:cNvPr id="41990" name="Rectangle 5">
            <a:extLst>
              <a:ext uri="{FF2B5EF4-FFF2-40B4-BE49-F238E27FC236}">
                <a16:creationId xmlns:a16="http://schemas.microsoft.com/office/drawing/2014/main" id="{B6093B1C-4360-0623-D911-66A7803249F1}"/>
              </a:ext>
            </a:extLst>
          </p:cNvPr>
          <p:cNvSpPr>
            <a:spLocks noChangeArrowheads="1"/>
          </p:cNvSpPr>
          <p:nvPr/>
        </p:nvSpPr>
        <p:spPr bwMode="auto">
          <a:xfrm>
            <a:off x="498475" y="758825"/>
            <a:ext cx="128588" cy="703263"/>
          </a:xfrm>
          <a:prstGeom prst="rect">
            <a:avLst/>
          </a:prstGeom>
          <a:solidFill>
            <a:srgbClr val="ED7D31"/>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3558" name="Rectangle 6">
            <a:extLst>
              <a:ext uri="{FF2B5EF4-FFF2-40B4-BE49-F238E27FC236}">
                <a16:creationId xmlns:a16="http://schemas.microsoft.com/office/drawing/2014/main" id="{6BB15DF4-993A-53AE-BDD4-DD42EE55CF22}"/>
              </a:ext>
            </a:extLst>
          </p:cNvPr>
          <p:cNvSpPr>
            <a:spLocks noGrp="1" noChangeArrowheads="1"/>
          </p:cNvSpPr>
          <p:nvPr>
            <p:ph type="subTitle" idx="4294967295"/>
          </p:nvPr>
        </p:nvSpPr>
        <p:spPr>
          <a:xfrm>
            <a:off x="558800" y="2019300"/>
            <a:ext cx="10725150" cy="4522788"/>
          </a:xfrm>
        </p:spPr>
        <p:txBody>
          <a:bodyPr lIns="91440" tIns="45720" rIns="91440" bIns="45720"/>
          <a:lstStyle/>
          <a:p>
            <a:pPr marL="0" indent="0" eaLnBrk="1" hangingPunct="1">
              <a:lnSpc>
                <a:spcPct val="90000"/>
              </a:lnSpc>
              <a:spcBef>
                <a:spcPts val="13"/>
              </a:spcBef>
              <a:spcAft>
                <a:spcPts val="613"/>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The </a:t>
            </a:r>
            <a:r>
              <a:rPr lang="en-US" altLang="en-US" sz="2000" dirty="0" err="1"/>
              <a:t>na</a:t>
            </a:r>
            <a:r>
              <a:rPr lang="en-US" altLang="en-US" sz="2000" dirty="0"/>
              <a:t>+ pro marker can only mark the second topic (the shift or contrast).</a:t>
            </a:r>
          </a:p>
          <a:p>
            <a:pPr marL="765175" indent="-765175" eaLnBrk="1" hangingPunct="1">
              <a:lnSpc>
                <a:spcPct val="90000"/>
              </a:lnSpc>
              <a:spcBef>
                <a:spcPts val="13"/>
              </a:spcBef>
              <a:spcAft>
                <a:spcPts val="613"/>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(30)	(What did Souza do with the beans and the carrots?)</a:t>
            </a:r>
            <a:br>
              <a:rPr lang="en-US" altLang="en-US" sz="2000" dirty="0"/>
            </a:br>
            <a:r>
              <a:rPr lang="en-US" altLang="en-US" sz="2000" dirty="0" err="1"/>
              <a:t>Mboóco</a:t>
            </a:r>
            <a:r>
              <a:rPr lang="en-US" altLang="en-US" sz="2000" dirty="0"/>
              <a:t>́ (*</a:t>
            </a:r>
            <a:r>
              <a:rPr lang="en-US" altLang="en-US" sz="2000" b="1" dirty="0" err="1"/>
              <a:t>nacio</a:t>
            </a:r>
            <a:r>
              <a:rPr lang="en-US" altLang="en-US" sz="2000" b="1" dirty="0"/>
              <a:t>́</a:t>
            </a:r>
            <a:r>
              <a:rPr lang="en-US" altLang="en-US" sz="2000" dirty="0"/>
              <a:t>) n' </a:t>
            </a:r>
            <a:r>
              <a:rPr lang="en-US" altLang="en-US" sz="2000" dirty="0" err="1"/>
              <a:t>árarugire</a:t>
            </a:r>
            <a:r>
              <a:rPr lang="en-US" altLang="en-US" sz="2000" dirty="0"/>
              <a:t>, </a:t>
            </a:r>
            <a:r>
              <a:rPr lang="en-US" altLang="en-US" sz="2000" dirty="0" err="1"/>
              <a:t>kaaráti</a:t>
            </a:r>
            <a:r>
              <a:rPr lang="en-US" altLang="en-US" sz="2000" dirty="0"/>
              <a:t> </a:t>
            </a:r>
            <a:r>
              <a:rPr lang="en-US" altLang="en-US" sz="2000" b="1" dirty="0" err="1"/>
              <a:t>nacío</a:t>
            </a:r>
            <a:r>
              <a:rPr lang="en-US" altLang="en-US" sz="2000" b="1" dirty="0"/>
              <a:t>́</a:t>
            </a:r>
            <a:r>
              <a:rPr lang="en-US" altLang="en-US" sz="2000" dirty="0"/>
              <a:t>, </a:t>
            </a:r>
            <a:r>
              <a:rPr lang="en-US" altLang="en-US" sz="2000" dirty="0" err="1"/>
              <a:t>éendía</a:t>
            </a:r>
            <a:r>
              <a:rPr lang="en-US" altLang="en-US" sz="2000" dirty="0"/>
              <a:t>́.</a:t>
            </a:r>
            <a:br>
              <a:rPr lang="en-US" altLang="en-US" sz="2000" dirty="0"/>
            </a:br>
            <a:r>
              <a:rPr lang="en-US" altLang="en-US" sz="2000" dirty="0"/>
              <a:t>m-</a:t>
            </a:r>
            <a:r>
              <a:rPr lang="en-US" altLang="en-US" sz="2000" dirty="0" err="1"/>
              <a:t>booco</a:t>
            </a:r>
            <a:r>
              <a:rPr lang="en-US" altLang="en-US" sz="2000" dirty="0"/>
              <a:t>	</a:t>
            </a:r>
            <a:r>
              <a:rPr lang="en-US" altLang="en-US" sz="2000" dirty="0" err="1"/>
              <a:t>na</a:t>
            </a:r>
            <a:r>
              <a:rPr lang="en-US" altLang="en-US" sz="2000" dirty="0"/>
              <a:t>-ci-o	        </a:t>
            </a:r>
            <a:r>
              <a:rPr lang="en-US" altLang="en-US" sz="2000" dirty="0" err="1"/>
              <a:t>ni</a:t>
            </a:r>
            <a:r>
              <a:rPr lang="en-US" altLang="en-US" sz="2000" dirty="0"/>
              <a:t>	a-</a:t>
            </a:r>
            <a:r>
              <a:rPr lang="en-US" altLang="en-US" sz="2000" dirty="0" err="1"/>
              <a:t>ra</a:t>
            </a:r>
            <a:r>
              <a:rPr lang="en-US" altLang="en-US" sz="2000" dirty="0"/>
              <a:t>-</a:t>
            </a:r>
            <a:r>
              <a:rPr lang="en-US" altLang="en-US" sz="2000" dirty="0" err="1"/>
              <a:t>gur</a:t>
            </a:r>
            <a:r>
              <a:rPr lang="en-US" altLang="en-US" sz="2000" dirty="0"/>
              <a:t>-ire	      </a:t>
            </a:r>
            <a:r>
              <a:rPr lang="en-US" altLang="en-US" sz="2000" dirty="0" err="1"/>
              <a:t>kaarati</a:t>
            </a:r>
            <a:r>
              <a:rPr lang="en-US" altLang="en-US" sz="2000" dirty="0"/>
              <a:t>	</a:t>
            </a:r>
            <a:r>
              <a:rPr lang="en-US" altLang="en-US" sz="2000" dirty="0" err="1"/>
              <a:t>na</a:t>
            </a:r>
            <a:r>
              <a:rPr lang="en-US" altLang="en-US" sz="2000" dirty="0"/>
              <a:t>-ci-o	         a-</a:t>
            </a:r>
            <a:r>
              <a:rPr lang="en-US" altLang="en-US" sz="2000" dirty="0" err="1"/>
              <a:t>endi</a:t>
            </a:r>
            <a:r>
              <a:rPr lang="en-US" altLang="en-US" sz="2000" dirty="0"/>
              <a:t>-a</a:t>
            </a:r>
            <a:br>
              <a:rPr lang="en-US" altLang="en-US" sz="2000" dirty="0"/>
            </a:br>
            <a:r>
              <a:rPr lang="en-US" altLang="en-US" sz="2000" dirty="0"/>
              <a:t>10-beans	and-10-pro   </a:t>
            </a:r>
            <a:r>
              <a:rPr lang="en-US" altLang="en-US" sz="2000" dirty="0" err="1"/>
              <a:t>foc</a:t>
            </a:r>
            <a:r>
              <a:rPr lang="en-US" altLang="en-US" sz="2000" dirty="0"/>
              <a:t>	1sm-ypst-cook-pfv    10.carrots	and-10-pro    1sm-sell-fv</a:t>
            </a:r>
            <a:br>
              <a:rPr lang="en-US" altLang="en-US" sz="2000" dirty="0"/>
            </a:br>
            <a:r>
              <a:rPr lang="en-US" altLang="en-US" sz="2000" dirty="0"/>
              <a:t>'The beans he cooked and the carrots he sold.'                     			[Kîîtharaka]</a:t>
            </a:r>
          </a:p>
          <a:p>
            <a:pPr marL="765175" indent="-765175" eaLnBrk="1" hangingPunct="1">
              <a:lnSpc>
                <a:spcPct val="90000"/>
              </a:lnSpc>
              <a:spcBef>
                <a:spcPts val="13"/>
              </a:spcBef>
              <a:spcAft>
                <a:spcPts val="613"/>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 </a:t>
            </a:r>
          </a:p>
          <a:p>
            <a:pPr marL="765175" indent="-765175" eaLnBrk="1" hangingPunct="1">
              <a:lnSpc>
                <a:spcPct val="90000"/>
              </a:lnSpc>
              <a:spcBef>
                <a:spcPts val="13"/>
              </a:spcBef>
              <a:spcAft>
                <a:spcPts val="613"/>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t>(31)	</a:t>
            </a:r>
            <a:r>
              <a:rPr lang="en-US" altLang="en-US" sz="2000" dirty="0" err="1"/>
              <a:t>Yaareeb</a:t>
            </a:r>
            <a:r>
              <a:rPr lang="en-US" altLang="en-US" sz="2000" dirty="0"/>
              <a:t>’ </a:t>
            </a:r>
            <a:r>
              <a:rPr lang="en-US" altLang="en-US" sz="2000" dirty="0" err="1"/>
              <a:t>éntéb</a:t>
            </a:r>
            <a:r>
              <a:rPr lang="en-US" altLang="en-US" sz="2000" dirty="0"/>
              <a:t>’ (</a:t>
            </a:r>
            <a:r>
              <a:rPr lang="en-US" altLang="en-US" sz="2000" dirty="0" err="1"/>
              <a:t>é</a:t>
            </a:r>
            <a:r>
              <a:rPr lang="en-US" altLang="en-US" sz="2000" dirty="0"/>
              <a:t>)</a:t>
            </a:r>
            <a:r>
              <a:rPr lang="en-US" altLang="en-US" sz="2000" dirty="0" err="1"/>
              <a:t>nnungi</a:t>
            </a:r>
            <a:r>
              <a:rPr lang="en-US" altLang="en-US" sz="2000" dirty="0"/>
              <a:t> (*</a:t>
            </a:r>
            <a:r>
              <a:rPr lang="en-US" altLang="en-US" sz="2000" b="1" dirty="0" err="1"/>
              <a:t>nazó</a:t>
            </a:r>
            <a:r>
              <a:rPr lang="en-US" altLang="en-US" sz="2000" dirty="0"/>
              <a:t>) </a:t>
            </a:r>
            <a:r>
              <a:rPr lang="en-US" altLang="en-US" sz="2000" dirty="0" err="1"/>
              <a:t>n’embí</a:t>
            </a:r>
            <a:r>
              <a:rPr lang="en-US" altLang="en-US" sz="2000" dirty="0"/>
              <a:t> (</a:t>
            </a:r>
            <a:r>
              <a:rPr lang="en-US" altLang="en-US" sz="2000" b="1" dirty="0" err="1"/>
              <a:t>nazó</a:t>
            </a:r>
            <a:r>
              <a:rPr lang="en-US" altLang="en-US" sz="2000" b="1" dirty="0"/>
              <a:t>)</a:t>
            </a:r>
            <a:r>
              <a:rPr lang="en-US" altLang="en-US" sz="2000" dirty="0"/>
              <a:t> </a:t>
            </a:r>
            <a:r>
              <a:rPr lang="en-US" altLang="en-US" sz="2000" dirty="0" err="1"/>
              <a:t>yáázíreeba</a:t>
            </a:r>
            <a:r>
              <a:rPr lang="en-US" altLang="en-US" sz="2000" dirty="0"/>
              <a:t>.</a:t>
            </a:r>
            <a:br>
              <a:rPr lang="en-US" altLang="en-US" sz="2000" dirty="0"/>
            </a:br>
            <a:r>
              <a:rPr lang="en-US" altLang="en-US" sz="2000" dirty="0"/>
              <a:t>a-a-</a:t>
            </a:r>
            <a:r>
              <a:rPr lang="en-US" altLang="en-US" sz="2000" dirty="0" err="1"/>
              <a:t>reeb</a:t>
            </a:r>
            <a:r>
              <a:rPr lang="en-US" altLang="en-US" sz="2000" dirty="0"/>
              <a:t>-a	e-n-</a:t>
            </a:r>
            <a:r>
              <a:rPr lang="en-US" altLang="en-US" sz="2000" dirty="0" err="1"/>
              <a:t>tebe</a:t>
            </a:r>
            <a:r>
              <a:rPr lang="en-US" altLang="en-US" sz="2000" dirty="0"/>
              <a:t>	e-n-</a:t>
            </a:r>
            <a:r>
              <a:rPr lang="en-US" altLang="en-US" sz="2000" dirty="0" err="1"/>
              <a:t>rungi</a:t>
            </a:r>
            <a:r>
              <a:rPr lang="en-US" altLang="en-US" sz="2000" dirty="0"/>
              <a:t>	</a:t>
            </a:r>
            <a:r>
              <a:rPr lang="en-US" altLang="en-US" sz="2000" dirty="0" err="1"/>
              <a:t>na</a:t>
            </a:r>
            <a:r>
              <a:rPr lang="en-US" altLang="en-US" sz="2000" dirty="0"/>
              <a:t>-zo	</a:t>
            </a:r>
            <a:r>
              <a:rPr lang="en-US" altLang="en-US" sz="2000" dirty="0" err="1"/>
              <a:t>na</a:t>
            </a:r>
            <a:r>
              <a:rPr lang="en-US" altLang="en-US" sz="2000" dirty="0"/>
              <a:t>	e-n-bi	a-a-zi-</a:t>
            </a:r>
            <a:r>
              <a:rPr lang="en-US" altLang="en-US" sz="2000" dirty="0" err="1"/>
              <a:t>reeba</a:t>
            </a:r>
            <a:br>
              <a:rPr lang="en-US" altLang="en-US" sz="2000" dirty="0"/>
            </a:br>
            <a:r>
              <a:rPr lang="en-US" altLang="en-US" sz="2000" dirty="0"/>
              <a:t>1sm-n.pst-see-fv	aug-10-chairs	aug-10-good	and-10.pro	and	aug-10-bad	1sm-n.pst-10om-see</a:t>
            </a:r>
            <a:br>
              <a:rPr lang="en-US" altLang="en-US" sz="2000" dirty="0"/>
            </a:br>
            <a:r>
              <a:rPr lang="en-US" altLang="en-US" sz="2000" dirty="0"/>
              <a:t>‘He saw good chairs, and bad ones he also saw.’                       														[</a:t>
            </a:r>
            <a:r>
              <a:rPr lang="en-US" altLang="en-US" sz="2000" dirty="0" err="1"/>
              <a:t>Rukiga</a:t>
            </a:r>
            <a:r>
              <a:rPr lang="en-US" altLang="en-US" sz="2000" dirty="0"/>
              <a:t>]</a:t>
            </a:r>
          </a:p>
        </p:txBody>
      </p:sp>
      <p:sp>
        <p:nvSpPr>
          <p:cNvPr id="41992" name="Text Box 7">
            <a:extLst>
              <a:ext uri="{FF2B5EF4-FFF2-40B4-BE49-F238E27FC236}">
                <a16:creationId xmlns:a16="http://schemas.microsoft.com/office/drawing/2014/main" id="{FA5CD5BE-1AAA-962E-5016-6DCAD83BA417}"/>
              </a:ext>
            </a:extLst>
          </p:cNvPr>
          <p:cNvSpPr txBox="1">
            <a:spLocks noChangeArrowheads="1"/>
          </p:cNvSpPr>
          <p:nvPr/>
        </p:nvSpPr>
        <p:spPr bwMode="auto">
          <a:xfrm>
            <a:off x="854075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FEACD3E0-2DFE-364F-A7FA-234403F92711}" type="slidenum">
              <a:rPr lang="en-US" altLang="en-US" sz="1200">
                <a:solidFill>
                  <a:srgbClr val="808080"/>
                </a:solidFill>
                <a:ea typeface="DejaVu Sans" charset="0"/>
                <a:cs typeface="DejaVu Sans" charset="0"/>
              </a:rPr>
              <a:pPr algn="r" eaLnBrk="1" hangingPunct="1">
                <a:lnSpc>
                  <a:spcPct val="100000"/>
                </a:lnSpc>
                <a:spcAft>
                  <a:spcPts val="613"/>
                </a:spcAft>
              </a:pPr>
              <a:t>21</a:t>
            </a:fld>
            <a:endParaRPr lang="en-US" altLang="en-US" sz="1200">
              <a:solidFill>
                <a:srgbClr val="808080"/>
              </a:solidFill>
              <a:ea typeface="DejaVu Sans" charset="0"/>
              <a:cs typeface="DejaVu Sans" charset="0"/>
            </a:endParaRPr>
          </a:p>
        </p:txBody>
      </p:sp>
    </p:spTree>
  </p:cSld>
  <p:clrMapOvr>
    <a:masterClrMapping/>
  </p:clrMapOvr>
  <p:transition spd="slow" advTm="73463"/>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4034" name="Rectangle 1">
            <a:extLst>
              <a:ext uri="{FF2B5EF4-FFF2-40B4-BE49-F238E27FC236}">
                <a16:creationId xmlns:a16="http://schemas.microsoft.com/office/drawing/2014/main" id="{1820BFFB-482B-6D1F-AFB6-C702AF876977}"/>
              </a:ext>
            </a:extLst>
          </p:cNvPr>
          <p:cNvSpPr>
            <a:spLocks noChangeArrowheads="1"/>
          </p:cNvSpPr>
          <p:nvPr/>
        </p:nvSpPr>
        <p:spPr bwMode="auto">
          <a:xfrm>
            <a:off x="0" y="0"/>
            <a:ext cx="12192000"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4035" name="Rectangle 2">
            <a:extLst>
              <a:ext uri="{FF2B5EF4-FFF2-40B4-BE49-F238E27FC236}">
                <a16:creationId xmlns:a16="http://schemas.microsoft.com/office/drawing/2014/main" id="{52BB632A-1488-39B3-1AF8-9F8B7D79E55C}"/>
              </a:ext>
            </a:extLst>
          </p:cNvPr>
          <p:cNvSpPr>
            <a:spLocks noChangeArrowheads="1"/>
          </p:cNvSpPr>
          <p:nvPr/>
        </p:nvSpPr>
        <p:spPr bwMode="auto">
          <a:xfrm>
            <a:off x="558800" y="0"/>
            <a:ext cx="11166475" cy="2019300"/>
          </a:xfrm>
          <a:prstGeom prst="rect">
            <a:avLst/>
          </a:prstGeom>
          <a:solidFill>
            <a:srgbClr val="FFFFFF"/>
          </a:solidFill>
          <a:ln w="9360">
            <a:solidFill>
              <a:srgbClr val="E1E1E1"/>
            </a:solidFill>
            <a:miter lim="800000"/>
            <a:headEnd/>
            <a:tailEnd/>
          </a:ln>
          <a:effectLst>
            <a:outerShdw dist="37675" dir="2700000" algn="ctr" rotWithShape="0">
              <a:srgbClr val="D9D9D9">
                <a:alpha val="50026"/>
              </a:srgbClr>
            </a:outerShdw>
          </a:effec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4036" name="Rectangle 3">
            <a:extLst>
              <a:ext uri="{FF2B5EF4-FFF2-40B4-BE49-F238E27FC236}">
                <a16:creationId xmlns:a16="http://schemas.microsoft.com/office/drawing/2014/main" id="{AC1BED8F-5A6A-FA05-86D8-64D0376AD960}"/>
              </a:ext>
            </a:extLst>
          </p:cNvPr>
          <p:cNvSpPr>
            <a:spLocks noChangeArrowheads="1"/>
          </p:cNvSpPr>
          <p:nvPr/>
        </p:nvSpPr>
        <p:spPr bwMode="auto">
          <a:xfrm>
            <a:off x="566738" y="377203"/>
            <a:ext cx="11155362" cy="2011363"/>
          </a:xfrm>
          <a:prstGeom prst="rect">
            <a:avLst/>
          </a:prstGeom>
          <a:solidFill>
            <a:srgbClr val="FFFFFF"/>
          </a:solidFill>
          <a:ln>
            <a:noFill/>
          </a:ln>
          <a:effectLst/>
          <a:extLst>
            <a:ext uri="{91240B29-F687-4F45-9708-019B960494DF}">
              <a14:hiddenLine xmlns:a14="http://schemas.microsoft.com/office/drawing/2010/main" w="936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4037" name="Rectangle 4">
            <a:extLst>
              <a:ext uri="{FF2B5EF4-FFF2-40B4-BE49-F238E27FC236}">
                <a16:creationId xmlns:a16="http://schemas.microsoft.com/office/drawing/2014/main" id="{732C89BD-8125-82FC-0E87-540BDAFDD922}"/>
              </a:ext>
            </a:extLst>
          </p:cNvPr>
          <p:cNvSpPr>
            <a:spLocks noGrp="1" noChangeArrowheads="1"/>
          </p:cNvSpPr>
          <p:nvPr>
            <p:ph type="title" idx="4294967295"/>
          </p:nvPr>
        </p:nvSpPr>
        <p:spPr>
          <a:xfrm>
            <a:off x="1116013" y="549275"/>
            <a:ext cx="10167937" cy="117951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4000" b="1" dirty="0">
                <a:latin typeface="Calibri Light" panose="020F0302020204030204" pitchFamily="34" charset="0"/>
              </a:rPr>
              <a:t>Additive vs shift topic </a:t>
            </a:r>
            <a:r>
              <a:rPr lang="en-US" altLang="en-US" sz="4000" b="1" dirty="0" err="1">
                <a:latin typeface="Calibri Light" panose="020F0302020204030204" pitchFamily="34" charset="0"/>
              </a:rPr>
              <a:t>na+pro</a:t>
            </a:r>
            <a:r>
              <a:rPr lang="en-US" altLang="en-US" sz="4000" b="1" dirty="0">
                <a:latin typeface="Calibri Light" panose="020F0302020204030204" pitchFamily="34" charset="0"/>
              </a:rPr>
              <a:t>  </a:t>
            </a:r>
          </a:p>
        </p:txBody>
      </p:sp>
      <p:sp>
        <p:nvSpPr>
          <p:cNvPr id="44038" name="Rectangle 5">
            <a:extLst>
              <a:ext uri="{FF2B5EF4-FFF2-40B4-BE49-F238E27FC236}">
                <a16:creationId xmlns:a16="http://schemas.microsoft.com/office/drawing/2014/main" id="{253BC22B-0D52-2F49-A60C-1E5598CB2030}"/>
              </a:ext>
            </a:extLst>
          </p:cNvPr>
          <p:cNvSpPr>
            <a:spLocks noChangeArrowheads="1"/>
          </p:cNvSpPr>
          <p:nvPr/>
        </p:nvSpPr>
        <p:spPr bwMode="auto">
          <a:xfrm>
            <a:off x="498475" y="758825"/>
            <a:ext cx="128588" cy="703263"/>
          </a:xfrm>
          <a:prstGeom prst="rect">
            <a:avLst/>
          </a:prstGeom>
          <a:solidFill>
            <a:srgbClr val="ED7D31"/>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4582" name="Rectangle 6">
            <a:extLst>
              <a:ext uri="{FF2B5EF4-FFF2-40B4-BE49-F238E27FC236}">
                <a16:creationId xmlns:a16="http://schemas.microsoft.com/office/drawing/2014/main" id="{A979C5AA-3909-C9A6-FB60-FADC1F4CC40A}"/>
              </a:ext>
            </a:extLst>
          </p:cNvPr>
          <p:cNvSpPr>
            <a:spLocks noGrp="1" noChangeArrowheads="1"/>
          </p:cNvSpPr>
          <p:nvPr>
            <p:ph type="subTitle" idx="4294967295"/>
          </p:nvPr>
        </p:nvSpPr>
        <p:spPr>
          <a:xfrm>
            <a:off x="566738" y="2116138"/>
            <a:ext cx="11155362" cy="4340225"/>
          </a:xfrm>
        </p:spPr>
        <p:txBody>
          <a:bodyPr lIns="91440" tIns="45720" rIns="91440" bIns="45720"/>
          <a:lstStyle/>
          <a:p>
            <a:pPr marL="0" indent="0" eaLnBrk="1" hangingPunct="1">
              <a:lnSpc>
                <a:spcPct val="90000"/>
              </a:lnSpc>
              <a:spcBef>
                <a:spcPts val="13"/>
              </a:spcBef>
              <a:spcAft>
                <a:spcPts val="613"/>
              </a:spcAft>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Lst>
            </a:pPr>
            <a:r>
              <a:rPr lang="en-US" altLang="en-US" sz="2200" dirty="0"/>
              <a:t>Overlap where both interpretations are plausible: as an additive marker and shift topic marker.</a:t>
            </a:r>
          </a:p>
          <a:p>
            <a:pPr marL="0" indent="0" eaLnBrk="1" hangingPunct="1">
              <a:lnSpc>
                <a:spcPct val="90000"/>
              </a:lnSpc>
              <a:spcBef>
                <a:spcPts val="13"/>
              </a:spcBef>
              <a:spcAft>
                <a:spcPts val="613"/>
              </a:spcAft>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Lst>
            </a:pPr>
            <a:endParaRPr lang="en-US" altLang="en-US" sz="2200" dirty="0"/>
          </a:p>
          <a:p>
            <a:pPr marL="457200" indent="-457200" eaLnBrk="1" hangingPunct="1">
              <a:lnSpc>
                <a:spcPct val="90000"/>
              </a:lnSpc>
              <a:spcBef>
                <a:spcPts val="13"/>
              </a:spcBef>
              <a:spcAft>
                <a:spcPts val="613"/>
              </a:spcAft>
              <a:buFont typeface="Times New Roman" panose="02020603050405020304" pitchFamily="18" charset="0"/>
              <a:buAutoNum type="arabicParenBoth" startAt="32"/>
              <a:tabLst>
                <a:tab pos="1554163" algn="l"/>
                <a:tab pos="3148013" algn="l"/>
                <a:tab pos="4119563" algn="l"/>
                <a:tab pos="5597525" algn="l"/>
              </a:tabLst>
            </a:pPr>
            <a:r>
              <a:rPr lang="en-US" altLang="en-US" sz="2200" dirty="0" err="1"/>
              <a:t>Kaana</a:t>
            </a:r>
            <a:r>
              <a:rPr lang="en-US" altLang="en-US" sz="2200" dirty="0"/>
              <a:t> </a:t>
            </a:r>
            <a:r>
              <a:rPr lang="en-US" altLang="en-US" sz="2200" dirty="0" err="1"/>
              <a:t>kaugia</a:t>
            </a:r>
            <a:r>
              <a:rPr lang="en-US" altLang="en-US" sz="2200" dirty="0"/>
              <a:t>, </a:t>
            </a:r>
            <a:r>
              <a:rPr lang="en-US" altLang="en-US" sz="2200" dirty="0" err="1"/>
              <a:t>gakuru</a:t>
            </a:r>
            <a:r>
              <a:rPr lang="en-US" altLang="en-US" sz="2200" dirty="0"/>
              <a:t>̂ </a:t>
            </a:r>
            <a:r>
              <a:rPr lang="en-US" altLang="en-US" sz="2200" b="1" dirty="0" err="1"/>
              <a:t>nakoo</a:t>
            </a:r>
            <a:r>
              <a:rPr lang="en-US" altLang="en-US" sz="2200" b="1" dirty="0"/>
              <a:t>́</a:t>
            </a:r>
            <a:r>
              <a:rPr lang="en-US" altLang="en-US" sz="2200" dirty="0"/>
              <a:t> </a:t>
            </a:r>
            <a:r>
              <a:rPr lang="en-US" altLang="en-US" sz="2200" dirty="0" err="1"/>
              <a:t>i</a:t>
            </a:r>
            <a:r>
              <a:rPr lang="en-US" altLang="en-US" sz="2200" dirty="0"/>
              <a:t> </a:t>
            </a:r>
            <a:r>
              <a:rPr lang="en-US" altLang="en-US" sz="2200" dirty="0" err="1"/>
              <a:t>kaugîîtie</a:t>
            </a:r>
            <a:r>
              <a:rPr lang="en-US" altLang="en-US" sz="2200" dirty="0"/>
              <a:t>.</a:t>
            </a:r>
            <a:br>
              <a:rPr lang="en-US" altLang="en-US" sz="2200" dirty="0"/>
            </a:br>
            <a:r>
              <a:rPr lang="en-US" altLang="en-US" sz="2200" dirty="0"/>
              <a:t>ka-ana 	ka-</a:t>
            </a:r>
            <a:r>
              <a:rPr lang="en-US" altLang="en-US" sz="2200" dirty="0" err="1"/>
              <a:t>ugi</a:t>
            </a:r>
            <a:r>
              <a:rPr lang="en-US" altLang="en-US" sz="2200" dirty="0"/>
              <a:t>-a	ka-kurû	</a:t>
            </a:r>
            <a:r>
              <a:rPr lang="en-US" altLang="en-US" sz="2200" dirty="0" err="1"/>
              <a:t>na</a:t>
            </a:r>
            <a:r>
              <a:rPr lang="en-US" altLang="en-US" sz="2200" dirty="0"/>
              <a:t>-ka-o	</a:t>
            </a:r>
            <a:r>
              <a:rPr lang="en-US" altLang="en-US" sz="2200" dirty="0" err="1"/>
              <a:t>ni</a:t>
            </a:r>
            <a:r>
              <a:rPr lang="en-US" altLang="en-US" sz="2200" dirty="0"/>
              <a:t>	</a:t>
            </a:r>
            <a:r>
              <a:rPr lang="en-US" altLang="en-US" sz="2200" dirty="0" err="1"/>
              <a:t>ka-ug-ît-i-e</a:t>
            </a:r>
            <a:br>
              <a:rPr lang="en-US" altLang="en-US" sz="2200" dirty="0"/>
            </a:br>
            <a:r>
              <a:rPr lang="en-US" altLang="en-US" sz="2200" dirty="0"/>
              <a:t>12-child	12sm-run-fv	12-dog	with-12-pro	</a:t>
            </a:r>
            <a:r>
              <a:rPr lang="en-US" altLang="en-US" sz="2200" dirty="0" err="1"/>
              <a:t>foc</a:t>
            </a:r>
            <a:r>
              <a:rPr lang="en-US" altLang="en-US" sz="2200" dirty="0"/>
              <a:t>	12sm-run-pfc-ic-fv</a:t>
            </a:r>
            <a:br>
              <a:rPr lang="en-US" altLang="en-US" sz="2200" dirty="0"/>
            </a:br>
            <a:r>
              <a:rPr lang="en-US" altLang="en-US" sz="2200" dirty="0"/>
              <a:t>‘The child ran, while the little dog was also running.’</a:t>
            </a:r>
          </a:p>
          <a:p>
            <a:pPr marL="0" indent="0" eaLnBrk="1" hangingPunct="1">
              <a:lnSpc>
                <a:spcPct val="90000"/>
              </a:lnSpc>
              <a:spcBef>
                <a:spcPts val="13"/>
              </a:spcBef>
              <a:spcAft>
                <a:spcPts val="613"/>
              </a:spcAft>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Lst>
            </a:pPr>
            <a:r>
              <a:rPr lang="en-US" altLang="en-US" sz="2200" dirty="0"/>
              <a:t>																							[Kîîtharaka]</a:t>
            </a:r>
          </a:p>
        </p:txBody>
      </p:sp>
      <p:sp>
        <p:nvSpPr>
          <p:cNvPr id="44040" name="Text Box 7">
            <a:extLst>
              <a:ext uri="{FF2B5EF4-FFF2-40B4-BE49-F238E27FC236}">
                <a16:creationId xmlns:a16="http://schemas.microsoft.com/office/drawing/2014/main" id="{FF6ECBC4-A0E6-DCC1-6821-51FD763EEFBA}"/>
              </a:ext>
            </a:extLst>
          </p:cNvPr>
          <p:cNvSpPr txBox="1">
            <a:spLocks noChangeArrowheads="1"/>
          </p:cNvSpPr>
          <p:nvPr/>
        </p:nvSpPr>
        <p:spPr bwMode="auto">
          <a:xfrm>
            <a:off x="854075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419A7F71-CE08-6A4A-9C64-E33D44B8DEE2}" type="slidenum">
              <a:rPr lang="en-US" altLang="en-US" sz="1200">
                <a:solidFill>
                  <a:srgbClr val="808080"/>
                </a:solidFill>
                <a:ea typeface="DejaVu Sans" charset="0"/>
                <a:cs typeface="DejaVu Sans" charset="0"/>
              </a:rPr>
              <a:pPr algn="r" eaLnBrk="1" hangingPunct="1">
                <a:lnSpc>
                  <a:spcPct val="100000"/>
                </a:lnSpc>
                <a:spcAft>
                  <a:spcPts val="613"/>
                </a:spcAft>
              </a:pPr>
              <a:t>22</a:t>
            </a:fld>
            <a:endParaRPr lang="en-US" altLang="en-US" sz="1200">
              <a:solidFill>
                <a:srgbClr val="808080"/>
              </a:solidFill>
              <a:ea typeface="DejaVu Sans" charset="0"/>
              <a:cs typeface="DejaVu Sans" charset="0"/>
            </a:endParaRPr>
          </a:p>
        </p:txBody>
      </p:sp>
    </p:spTree>
  </p:cSld>
  <p:clrMapOvr>
    <a:masterClrMapping/>
  </p:clrMapOvr>
  <p:transition spd="slow" advTm="21629"/>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082" name="Rectangle 1">
            <a:extLst>
              <a:ext uri="{FF2B5EF4-FFF2-40B4-BE49-F238E27FC236}">
                <a16:creationId xmlns:a16="http://schemas.microsoft.com/office/drawing/2014/main" id="{9B184C8F-F13E-252F-9771-33049752674E}"/>
              </a:ext>
            </a:extLst>
          </p:cNvPr>
          <p:cNvSpPr>
            <a:spLocks noChangeArrowheads="1"/>
          </p:cNvSpPr>
          <p:nvPr/>
        </p:nvSpPr>
        <p:spPr bwMode="auto">
          <a:xfrm>
            <a:off x="-240704" y="0"/>
            <a:ext cx="12192000"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6083" name="Rectangle 2">
            <a:extLst>
              <a:ext uri="{FF2B5EF4-FFF2-40B4-BE49-F238E27FC236}">
                <a16:creationId xmlns:a16="http://schemas.microsoft.com/office/drawing/2014/main" id="{6F544EFC-CB4D-A7AD-B6DC-87B7FED3CC7F}"/>
              </a:ext>
            </a:extLst>
          </p:cNvPr>
          <p:cNvSpPr>
            <a:spLocks noChangeArrowheads="1"/>
          </p:cNvSpPr>
          <p:nvPr/>
        </p:nvSpPr>
        <p:spPr bwMode="auto">
          <a:xfrm>
            <a:off x="558800" y="0"/>
            <a:ext cx="11166475" cy="2019300"/>
          </a:xfrm>
          <a:prstGeom prst="rect">
            <a:avLst/>
          </a:prstGeom>
          <a:solidFill>
            <a:srgbClr val="FFFFFF"/>
          </a:solidFill>
          <a:ln w="9360">
            <a:solidFill>
              <a:srgbClr val="E1E1E1"/>
            </a:solidFill>
            <a:miter lim="800000"/>
            <a:headEnd/>
            <a:tailEnd/>
          </a:ln>
          <a:effectLst>
            <a:outerShdw dist="37675" dir="2700000" algn="ctr" rotWithShape="0">
              <a:srgbClr val="D9D9D9">
                <a:alpha val="50026"/>
              </a:srgbClr>
            </a:outerShdw>
          </a:effec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6084" name="Rectangle 3">
            <a:extLst>
              <a:ext uri="{FF2B5EF4-FFF2-40B4-BE49-F238E27FC236}">
                <a16:creationId xmlns:a16="http://schemas.microsoft.com/office/drawing/2014/main" id="{82784583-6153-117B-703D-50778DA77A4D}"/>
              </a:ext>
            </a:extLst>
          </p:cNvPr>
          <p:cNvSpPr>
            <a:spLocks noChangeArrowheads="1"/>
          </p:cNvSpPr>
          <p:nvPr/>
        </p:nvSpPr>
        <p:spPr bwMode="auto">
          <a:xfrm>
            <a:off x="558800" y="401637"/>
            <a:ext cx="11155362" cy="2011363"/>
          </a:xfrm>
          <a:prstGeom prst="rect">
            <a:avLst/>
          </a:prstGeom>
          <a:solidFill>
            <a:srgbClr val="FFFFFF"/>
          </a:solidFill>
          <a:ln>
            <a:noFill/>
          </a:ln>
          <a:effectLst/>
          <a:extLst>
            <a:ext uri="{91240B29-F687-4F45-9708-019B960494DF}">
              <a14:hiddenLine xmlns:a14="http://schemas.microsoft.com/office/drawing/2010/main" w="936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6085" name="Rectangle 4">
            <a:extLst>
              <a:ext uri="{FF2B5EF4-FFF2-40B4-BE49-F238E27FC236}">
                <a16:creationId xmlns:a16="http://schemas.microsoft.com/office/drawing/2014/main" id="{0AEE3452-A37B-7A5D-DBAF-66F96A231C51}"/>
              </a:ext>
            </a:extLst>
          </p:cNvPr>
          <p:cNvSpPr>
            <a:spLocks noGrp="1" noChangeArrowheads="1"/>
          </p:cNvSpPr>
          <p:nvPr>
            <p:ph type="title" idx="4294967295"/>
          </p:nvPr>
        </p:nvSpPr>
        <p:spPr>
          <a:xfrm>
            <a:off x="1116013" y="549275"/>
            <a:ext cx="10167937" cy="117951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4000" b="1">
                <a:latin typeface="Calibri Light" panose="020F0302020204030204" pitchFamily="34" charset="0"/>
              </a:rPr>
              <a:t>Narrative-structuring na+pro</a:t>
            </a:r>
          </a:p>
        </p:txBody>
      </p:sp>
      <p:sp>
        <p:nvSpPr>
          <p:cNvPr id="46086" name="Rectangle 5">
            <a:extLst>
              <a:ext uri="{FF2B5EF4-FFF2-40B4-BE49-F238E27FC236}">
                <a16:creationId xmlns:a16="http://schemas.microsoft.com/office/drawing/2014/main" id="{9B6AF29E-19D2-DD4A-A46A-DF43AAC63038}"/>
              </a:ext>
            </a:extLst>
          </p:cNvPr>
          <p:cNvSpPr>
            <a:spLocks noChangeArrowheads="1"/>
          </p:cNvSpPr>
          <p:nvPr/>
        </p:nvSpPr>
        <p:spPr bwMode="auto">
          <a:xfrm>
            <a:off x="498475" y="758825"/>
            <a:ext cx="128588" cy="703263"/>
          </a:xfrm>
          <a:prstGeom prst="rect">
            <a:avLst/>
          </a:prstGeom>
          <a:solidFill>
            <a:srgbClr val="ED7D31"/>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25606" name="Rectangle 6">
            <a:extLst>
              <a:ext uri="{FF2B5EF4-FFF2-40B4-BE49-F238E27FC236}">
                <a16:creationId xmlns:a16="http://schemas.microsoft.com/office/drawing/2014/main" id="{67F2FB6F-1AFD-5775-EFC6-A8C1C94EF391}"/>
              </a:ext>
            </a:extLst>
          </p:cNvPr>
          <p:cNvSpPr>
            <a:spLocks noGrp="1" noChangeArrowheads="1"/>
          </p:cNvSpPr>
          <p:nvPr>
            <p:ph type="subTitle" idx="4294967295"/>
          </p:nvPr>
        </p:nvSpPr>
        <p:spPr>
          <a:xfrm>
            <a:off x="566738" y="2116138"/>
            <a:ext cx="11155362" cy="4340225"/>
          </a:xfrm>
        </p:spPr>
        <p:txBody>
          <a:bodyPr lIns="91440" tIns="45720" rIns="91440" bIns="45720"/>
          <a:lstStyle/>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Lst>
            </a:pPr>
            <a:r>
              <a:rPr lang="en-GB" altLang="en-US" sz="2000" dirty="0">
                <a:latin typeface="Arial" panose="020B0604020202020204" pitchFamily="34" charset="0"/>
                <a:cs typeface="Arial" panose="020B0604020202020204" pitchFamily="34" charset="0"/>
              </a:rPr>
              <a:t>In addition to marking a shift topic </a:t>
            </a:r>
            <a:r>
              <a:rPr lang="en-GB" altLang="en-US" sz="2000" dirty="0" err="1">
                <a:latin typeface="Arial" panose="020B0604020202020204" pitchFamily="34" charset="0"/>
                <a:cs typeface="Arial" panose="020B0604020202020204" pitchFamily="34" charset="0"/>
              </a:rPr>
              <a:t>na</a:t>
            </a:r>
            <a:r>
              <a:rPr lang="en-GB" altLang="en-US" sz="2000" dirty="0">
                <a:latin typeface="Arial" panose="020B0604020202020204" pitchFamily="34" charset="0"/>
                <a:cs typeface="Arial" panose="020B0604020202020204" pitchFamily="34" charset="0"/>
              </a:rPr>
              <a:t>+ pro also functions as a narrative-structuring device, switching between different referents. </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Lst>
            </a:pPr>
            <a:endParaRPr lang="en-GB" altLang="en-US" sz="2000" dirty="0">
              <a:latin typeface="Arial" panose="020B0604020202020204" pitchFamily="34" charset="0"/>
              <a:cs typeface="Arial" panose="020B0604020202020204" pitchFamily="34" charset="0"/>
            </a:endParaRPr>
          </a:p>
          <a:p>
            <a:pPr marL="582613" indent="-582613" eaLnBrk="1" hangingPunct="1">
              <a:lnSpc>
                <a:spcPct val="115000"/>
              </a:lnSpc>
              <a:spcBef>
                <a:spcPts val="13"/>
              </a:spcBef>
              <a:buAutoNum type="arabicParenBoth" startAt="33"/>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Lst>
            </a:pPr>
            <a:r>
              <a:rPr lang="en-GB" altLang="en-US" sz="2000" dirty="0">
                <a:latin typeface="Arial" panose="020B0604020202020204" pitchFamily="34" charset="0"/>
                <a:cs typeface="Arial" panose="020B0604020202020204" pitchFamily="34" charset="0"/>
              </a:rPr>
              <a:t>(Hare grabs Hyena and begins raining hot blows on him. Hyena cries ‘My husband, the   </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Lst>
            </a:pPr>
            <a:r>
              <a:rPr lang="en-GB" altLang="en-US" sz="2000" dirty="0">
                <a:latin typeface="Arial" panose="020B0604020202020204" pitchFamily="34" charset="0"/>
                <a:cs typeface="Arial" panose="020B0604020202020204" pitchFamily="34" charset="0"/>
              </a:rPr>
              <a:t>         mighty one, leave me! Leave me alone!’)</a:t>
            </a:r>
            <a:br>
              <a:rPr lang="en-GB" altLang="en-US" sz="2000" dirty="0">
                <a:latin typeface="Arial" panose="020B0604020202020204" pitchFamily="34" charset="0"/>
                <a:cs typeface="Arial" panose="020B0604020202020204" pitchFamily="34" charset="0"/>
              </a:rPr>
            </a:br>
            <a:r>
              <a:rPr lang="en-GB" altLang="en-US" sz="2000" dirty="0">
                <a:latin typeface="Arial" panose="020B0604020202020204" pitchFamily="34" charset="0"/>
                <a:cs typeface="Arial" panose="020B0604020202020204" pitchFamily="34" charset="0"/>
              </a:rPr>
              <a:t>         Kayû́</a:t>
            </a:r>
            <a:r>
              <a:rPr lang="en-GB" altLang="en-US" sz="2000" dirty="0" err="1">
                <a:latin typeface="Arial" panose="020B0604020202020204" pitchFamily="34" charset="0"/>
                <a:cs typeface="Arial" panose="020B0604020202020204" pitchFamily="34" charset="0"/>
              </a:rPr>
              <a:t>gu</a:t>
            </a:r>
            <a:r>
              <a:rPr lang="en-GB" altLang="en-US" sz="2000" dirty="0">
                <a:latin typeface="Arial" panose="020B0604020202020204" pitchFamily="34" charset="0"/>
                <a:cs typeface="Arial" panose="020B0604020202020204" pitchFamily="34" charset="0"/>
              </a:rPr>
              <a:t>̂́ </a:t>
            </a:r>
            <a:r>
              <a:rPr lang="en-GB" altLang="en-US" sz="2000" b="1" dirty="0" err="1">
                <a:latin typeface="Arial" panose="020B0604020202020204" pitchFamily="34" charset="0"/>
                <a:cs typeface="Arial" panose="020B0604020202020204" pitchFamily="34" charset="0"/>
              </a:rPr>
              <a:t>nako</a:t>
            </a:r>
            <a:r>
              <a:rPr lang="en-GB" altLang="en-US" sz="2000" b="1" dirty="0">
                <a:latin typeface="Arial" panose="020B0604020202020204" pitchFamily="34" charset="0"/>
                <a:cs typeface="Arial" panose="020B0604020202020204" pitchFamily="34" charset="0"/>
              </a:rPr>
              <a:t>́</a:t>
            </a:r>
            <a:r>
              <a:rPr lang="en-GB" altLang="en-US" sz="2000" dirty="0">
                <a:latin typeface="Arial" panose="020B0604020202020204" pitchFamily="34" charset="0"/>
                <a:cs typeface="Arial" panose="020B0604020202020204" pitchFamily="34" charset="0"/>
              </a:rPr>
              <a:t> </a:t>
            </a:r>
            <a:r>
              <a:rPr lang="en-GB" altLang="en-US" sz="2000" dirty="0" err="1">
                <a:latin typeface="Arial" panose="020B0604020202020204" pitchFamily="34" charset="0"/>
                <a:cs typeface="Arial" panose="020B0604020202020204" pitchFamily="34" charset="0"/>
              </a:rPr>
              <a:t>n’wa</a:t>
            </a:r>
            <a:r>
              <a:rPr lang="en-GB" altLang="en-US" sz="2000" dirty="0">
                <a:latin typeface="Arial" panose="020B0604020202020204" pitchFamily="34" charset="0"/>
                <a:cs typeface="Arial" panose="020B0604020202020204" pitchFamily="34" charset="0"/>
              </a:rPr>
              <a:t> </a:t>
            </a:r>
            <a:r>
              <a:rPr lang="en-GB" altLang="en-US" sz="2000" dirty="0" err="1">
                <a:latin typeface="Arial" panose="020B0604020202020204" pitchFamily="34" charset="0"/>
                <a:cs typeface="Arial" panose="020B0604020202020204" pitchFamily="34" charset="0"/>
              </a:rPr>
              <a:t>kûmi</a:t>
            </a:r>
            <a:r>
              <a:rPr lang="en-GB" altLang="en-US" sz="2000" dirty="0">
                <a:latin typeface="Arial" panose="020B0604020202020204" pitchFamily="34" charset="0"/>
                <a:cs typeface="Arial" panose="020B0604020202020204" pitchFamily="34" charset="0"/>
              </a:rPr>
              <a:t>̂́</a:t>
            </a:r>
            <a:r>
              <a:rPr lang="en-GB" altLang="en-US" sz="2000" dirty="0" err="1">
                <a:latin typeface="Arial" panose="020B0604020202020204" pitchFamily="34" charset="0"/>
                <a:cs typeface="Arial" panose="020B0604020202020204" pitchFamily="34" charset="0"/>
              </a:rPr>
              <a:t>rumia</a:t>
            </a:r>
            <a:r>
              <a:rPr lang="en-GB" altLang="en-US" sz="2000" dirty="0">
                <a:latin typeface="Arial" panose="020B0604020202020204" pitchFamily="34" charset="0"/>
                <a:cs typeface="Arial" panose="020B0604020202020204" pitchFamily="34" charset="0"/>
              </a:rPr>
              <a:t> </a:t>
            </a:r>
            <a:r>
              <a:rPr lang="en-GB" altLang="en-US" sz="2000" dirty="0" err="1">
                <a:latin typeface="Arial" panose="020B0604020202020204" pitchFamily="34" charset="0"/>
                <a:cs typeface="Arial" panose="020B0604020202020204" pitchFamily="34" charset="0"/>
              </a:rPr>
              <a:t>mma</a:t>
            </a:r>
            <a:r>
              <a:rPr lang="en-GB" altLang="en-US" sz="2000" dirty="0">
                <a:latin typeface="Arial" panose="020B0604020202020204" pitchFamily="34" charset="0"/>
                <a:cs typeface="Arial" panose="020B0604020202020204" pitchFamily="34" charset="0"/>
              </a:rPr>
              <a:t>́! </a:t>
            </a:r>
            <a:r>
              <a:rPr lang="en-GB" altLang="en-US" sz="2000" dirty="0" err="1">
                <a:latin typeface="Arial" panose="020B0604020202020204" pitchFamily="34" charset="0"/>
                <a:cs typeface="Arial" panose="020B0604020202020204" pitchFamily="34" charset="0"/>
              </a:rPr>
              <a:t>mma</a:t>
            </a:r>
            <a:r>
              <a:rPr lang="en-GB" altLang="en-US" sz="2000" dirty="0">
                <a:latin typeface="Arial" panose="020B0604020202020204" pitchFamily="34" charset="0"/>
                <a:cs typeface="Arial" panose="020B0604020202020204" pitchFamily="34" charset="0"/>
              </a:rPr>
              <a:t>́!</a:t>
            </a:r>
            <a:br>
              <a:rPr lang="en-GB" altLang="en-US" sz="2000" dirty="0">
                <a:latin typeface="Arial" panose="020B0604020202020204" pitchFamily="34" charset="0"/>
                <a:cs typeface="Arial" panose="020B0604020202020204" pitchFamily="34" charset="0"/>
              </a:rPr>
            </a:br>
            <a:r>
              <a:rPr lang="en-GB" altLang="en-US" sz="2000" dirty="0">
                <a:latin typeface="Arial" panose="020B0604020202020204" pitchFamily="34" charset="0"/>
                <a:cs typeface="Arial" panose="020B0604020202020204" pitchFamily="34" charset="0"/>
              </a:rPr>
              <a:t>         </a:t>
            </a:r>
            <a:r>
              <a:rPr lang="en-GB" altLang="en-US" sz="2000" dirty="0" err="1">
                <a:latin typeface="Arial" panose="020B0604020202020204" pitchFamily="34" charset="0"/>
                <a:cs typeface="Arial" panose="020B0604020202020204" pitchFamily="34" charset="0"/>
              </a:rPr>
              <a:t>ka-yûgu</a:t>
            </a:r>
            <a:r>
              <a:rPr lang="en-GB" altLang="en-US" sz="2000" dirty="0">
                <a:latin typeface="Arial" panose="020B0604020202020204" pitchFamily="34" charset="0"/>
                <a:cs typeface="Arial" panose="020B0604020202020204" pitchFamily="34" charset="0"/>
              </a:rPr>
              <a:t>̂	</a:t>
            </a:r>
            <a:r>
              <a:rPr lang="en-GB" altLang="en-US" sz="2000" dirty="0" err="1">
                <a:latin typeface="Arial" panose="020B0604020202020204" pitchFamily="34" charset="0"/>
                <a:cs typeface="Arial" panose="020B0604020202020204" pitchFamily="34" charset="0"/>
              </a:rPr>
              <a:t>na</a:t>
            </a:r>
            <a:r>
              <a:rPr lang="en-GB" altLang="en-US" sz="2000" dirty="0">
                <a:latin typeface="Arial" panose="020B0604020202020204" pitchFamily="34" charset="0"/>
                <a:cs typeface="Arial" panose="020B0604020202020204" pitchFamily="34" charset="0"/>
              </a:rPr>
              <a:t>-ko	    </a:t>
            </a:r>
            <a:r>
              <a:rPr lang="en-GB" altLang="en-US" sz="2000" dirty="0" err="1">
                <a:latin typeface="Arial" panose="020B0604020202020204" pitchFamily="34" charset="0"/>
                <a:cs typeface="Arial" panose="020B0604020202020204" pitchFamily="34" charset="0"/>
              </a:rPr>
              <a:t>ni</a:t>
            </a:r>
            <a:r>
              <a:rPr lang="en-GB" altLang="en-US" sz="2000" dirty="0">
                <a:latin typeface="Arial" panose="020B0604020202020204" pitchFamily="34" charset="0"/>
                <a:cs typeface="Arial" panose="020B0604020202020204" pitchFamily="34" charset="0"/>
              </a:rPr>
              <a:t>-w-a	 </a:t>
            </a:r>
            <a:r>
              <a:rPr lang="en-GB" altLang="en-US" sz="2000" dirty="0" err="1">
                <a:latin typeface="Arial" panose="020B0604020202020204" pitchFamily="34" charset="0"/>
                <a:cs typeface="Arial" panose="020B0604020202020204" pitchFamily="34" charset="0"/>
              </a:rPr>
              <a:t>ku</a:t>
            </a:r>
            <a:r>
              <a:rPr lang="en-GB" altLang="en-US" sz="2000" dirty="0">
                <a:latin typeface="Arial" panose="020B0604020202020204" pitchFamily="34" charset="0"/>
                <a:cs typeface="Arial" panose="020B0604020202020204" pitchFamily="34" charset="0"/>
              </a:rPr>
              <a:t>-mî-rum-</a:t>
            </a:r>
            <a:r>
              <a:rPr lang="en-GB" altLang="en-US" sz="2000" dirty="0" err="1">
                <a:latin typeface="Arial" panose="020B0604020202020204" pitchFamily="34" charset="0"/>
                <a:cs typeface="Arial" panose="020B0604020202020204" pitchFamily="34" charset="0"/>
              </a:rPr>
              <a:t>i</a:t>
            </a:r>
            <a:r>
              <a:rPr lang="en-GB" altLang="en-US" sz="2000" dirty="0">
                <a:latin typeface="Arial" panose="020B0604020202020204" pitchFamily="34" charset="0"/>
                <a:cs typeface="Arial" panose="020B0604020202020204" pitchFamily="34" charset="0"/>
              </a:rPr>
              <a:t>-a	             </a:t>
            </a:r>
            <a:r>
              <a:rPr lang="en-GB" altLang="en-US" sz="2000" dirty="0" err="1">
                <a:latin typeface="Arial" panose="020B0604020202020204" pitchFamily="34" charset="0"/>
                <a:cs typeface="Arial" panose="020B0604020202020204" pitchFamily="34" charset="0"/>
              </a:rPr>
              <a:t>mma</a:t>
            </a:r>
            <a:r>
              <a:rPr lang="en-GB" altLang="en-US" sz="2000" dirty="0">
                <a:latin typeface="Arial" panose="020B0604020202020204" pitchFamily="34" charset="0"/>
                <a:cs typeface="Arial" panose="020B0604020202020204" pitchFamily="34" charset="0"/>
              </a:rPr>
              <a:t>	</a:t>
            </a:r>
            <a:r>
              <a:rPr lang="en-GB" altLang="en-US" sz="2000" dirty="0" err="1">
                <a:latin typeface="Arial" panose="020B0604020202020204" pitchFamily="34" charset="0"/>
                <a:cs typeface="Arial" panose="020B0604020202020204" pitchFamily="34" charset="0"/>
              </a:rPr>
              <a:t>mma</a:t>
            </a:r>
            <a:br>
              <a:rPr lang="en-GB" altLang="en-US" sz="2000" dirty="0">
                <a:latin typeface="Arial" panose="020B0604020202020204" pitchFamily="34" charset="0"/>
                <a:cs typeface="Arial" panose="020B0604020202020204" pitchFamily="34" charset="0"/>
              </a:rPr>
            </a:br>
            <a:r>
              <a:rPr lang="en-GB" altLang="en-US" sz="2000" dirty="0">
                <a:latin typeface="Arial" panose="020B0604020202020204" pitchFamily="34" charset="0"/>
                <a:cs typeface="Arial" panose="020B0604020202020204" pitchFamily="34" charset="0"/>
              </a:rPr>
              <a:t>        12-hare	and-pro	    cop-1-conn	15-9om-beat-sc-fv	</a:t>
            </a:r>
            <a:r>
              <a:rPr lang="en-GB" altLang="en-US" sz="2000" dirty="0" err="1">
                <a:latin typeface="Arial" panose="020B0604020202020204" pitchFamily="34" charset="0"/>
                <a:cs typeface="Arial" panose="020B0604020202020204" pitchFamily="34" charset="0"/>
              </a:rPr>
              <a:t>ideo</a:t>
            </a:r>
            <a:r>
              <a:rPr lang="en-GB" altLang="en-US" sz="2000" dirty="0">
                <a:latin typeface="Arial" panose="020B0604020202020204" pitchFamily="34" charset="0"/>
                <a:cs typeface="Arial" panose="020B0604020202020204" pitchFamily="34" charset="0"/>
              </a:rPr>
              <a:t>	</a:t>
            </a:r>
            <a:r>
              <a:rPr lang="en-GB" altLang="en-US" sz="2000" dirty="0" err="1">
                <a:latin typeface="Arial" panose="020B0604020202020204" pitchFamily="34" charset="0"/>
                <a:cs typeface="Arial" panose="020B0604020202020204" pitchFamily="34" charset="0"/>
              </a:rPr>
              <a:t>ideo</a:t>
            </a:r>
            <a:br>
              <a:rPr lang="en-GB" altLang="en-US" sz="2000" dirty="0">
                <a:latin typeface="Arial" panose="020B0604020202020204" pitchFamily="34" charset="0"/>
                <a:cs typeface="Arial" panose="020B0604020202020204" pitchFamily="34" charset="0"/>
              </a:rPr>
            </a:br>
            <a:r>
              <a:rPr lang="en-GB" altLang="en-US" sz="2000" dirty="0">
                <a:latin typeface="Arial" panose="020B0604020202020204" pitchFamily="34" charset="0"/>
                <a:cs typeface="Arial" panose="020B0604020202020204" pitchFamily="34" charset="0"/>
              </a:rPr>
              <a:t>         ‘Hare, for him, he kept on beating Hyena: whack! whack!’		[Kîîtharaka]</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Lst>
            </a:pPr>
            <a:endParaRPr lang="en-GB" altLang="en-US" sz="2000" dirty="0">
              <a:latin typeface="Arial" panose="020B0604020202020204" pitchFamily="34" charset="0"/>
              <a:cs typeface="Arial" panose="020B0604020202020204" pitchFamily="34" charset="0"/>
            </a:endParaRP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Lst>
            </a:pPr>
            <a:r>
              <a:rPr lang="en-GB" altLang="en-US" sz="2000" dirty="0">
                <a:latin typeface="Arial" panose="020B0604020202020204" pitchFamily="34" charset="0"/>
                <a:cs typeface="Arial" panose="020B0604020202020204" pitchFamily="34" charset="0"/>
              </a:rPr>
              <a:t>More on composition and syntactic restrictions-next presentation (Hannah </a:t>
            </a:r>
            <a:r>
              <a:rPr lang="en-GB" altLang="en-US" sz="2000">
                <a:latin typeface="Arial" panose="020B0604020202020204" pitchFamily="34" charset="0"/>
                <a:cs typeface="Arial" panose="020B0604020202020204" pitchFamily="34" charset="0"/>
              </a:rPr>
              <a:t>&amp; Lutz)</a:t>
            </a:r>
            <a:endParaRPr lang="en-GB" altLang="en-US" sz="2000" dirty="0">
              <a:latin typeface="Arial" panose="020B0604020202020204" pitchFamily="34" charset="0"/>
              <a:cs typeface="Arial" panose="020B0604020202020204" pitchFamily="34" charset="0"/>
            </a:endParaRPr>
          </a:p>
        </p:txBody>
      </p:sp>
      <p:sp>
        <p:nvSpPr>
          <p:cNvPr id="46088" name="Text Box 7">
            <a:extLst>
              <a:ext uri="{FF2B5EF4-FFF2-40B4-BE49-F238E27FC236}">
                <a16:creationId xmlns:a16="http://schemas.microsoft.com/office/drawing/2014/main" id="{8D3592F8-3DF0-D0E9-0914-6D12F527AE8D}"/>
              </a:ext>
            </a:extLst>
          </p:cNvPr>
          <p:cNvSpPr txBox="1">
            <a:spLocks noChangeArrowheads="1"/>
          </p:cNvSpPr>
          <p:nvPr/>
        </p:nvSpPr>
        <p:spPr bwMode="auto">
          <a:xfrm>
            <a:off x="854075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353E8A51-D3B2-3F45-8CA6-16F3D9111233}" type="slidenum">
              <a:rPr lang="en-US" altLang="en-US" sz="1200">
                <a:solidFill>
                  <a:srgbClr val="808080"/>
                </a:solidFill>
                <a:ea typeface="DejaVu Sans" charset="0"/>
                <a:cs typeface="DejaVu Sans" charset="0"/>
              </a:rPr>
              <a:pPr algn="r" eaLnBrk="1" hangingPunct="1">
                <a:lnSpc>
                  <a:spcPct val="100000"/>
                </a:lnSpc>
                <a:spcAft>
                  <a:spcPts val="613"/>
                </a:spcAft>
              </a:pPr>
              <a:t>23</a:t>
            </a:fld>
            <a:endParaRPr lang="en-US" altLang="en-US" sz="1200">
              <a:solidFill>
                <a:srgbClr val="808080"/>
              </a:solidFill>
              <a:ea typeface="DejaVu Sans" charset="0"/>
              <a:cs typeface="DejaVu Sans" charset="0"/>
            </a:endParaRPr>
          </a:p>
        </p:txBody>
      </p:sp>
    </p:spTree>
  </p:cSld>
  <p:clrMapOvr>
    <a:masterClrMapping/>
  </p:clrMapOvr>
  <p:transition spd="slow" advTm="26657"/>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8130" name="Rectangle 1">
            <a:extLst>
              <a:ext uri="{FF2B5EF4-FFF2-40B4-BE49-F238E27FC236}">
                <a16:creationId xmlns:a16="http://schemas.microsoft.com/office/drawing/2014/main" id="{751791F9-51EA-D89C-461F-B9701BD6E6A4}"/>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48131" name="AutoShape 2">
            <a:extLst>
              <a:ext uri="{FF2B5EF4-FFF2-40B4-BE49-F238E27FC236}">
                <a16:creationId xmlns:a16="http://schemas.microsoft.com/office/drawing/2014/main" id="{618855D7-014F-4D7B-F982-EA9D7E8798BA}"/>
              </a:ext>
            </a:extLst>
          </p:cNvPr>
          <p:cNvSpPr>
            <a:spLocks noChangeArrowheads="1"/>
          </p:cNvSpPr>
          <p:nvPr/>
        </p:nvSpPr>
        <p:spPr bwMode="auto">
          <a:xfrm>
            <a:off x="0" y="0"/>
            <a:ext cx="12192000" cy="2347913"/>
          </a:xfrm>
          <a:custGeom>
            <a:avLst/>
            <a:gdLst>
              <a:gd name="T0" fmla="*/ 12192000 w 12192000"/>
              <a:gd name="T1" fmla="*/ 1173957 h 2347913"/>
              <a:gd name="T2" fmla="*/ 6096000 w 12192000"/>
              <a:gd name="T3" fmla="*/ 2347913 h 2347913"/>
              <a:gd name="T4" fmla="*/ 0 w 12192000"/>
              <a:gd name="T5" fmla="*/ 1173957 h 2347913"/>
              <a:gd name="T6" fmla="*/ 6096000 w 12192000"/>
              <a:gd name="T7" fmla="*/ 0 h 2347913"/>
              <a:gd name="T8" fmla="*/ 0 60000 65536"/>
              <a:gd name="T9" fmla="*/ 5898240 60000 65536"/>
              <a:gd name="T10" fmla="*/ 11796480 60000 65536"/>
              <a:gd name="T11" fmla="*/ 17694720 60000 65536"/>
              <a:gd name="T12" fmla="*/ 0 w 12192000"/>
              <a:gd name="T13" fmla="*/ 0 h 2347913"/>
              <a:gd name="T14" fmla="*/ 12192000 w 12192000"/>
              <a:gd name="T15" fmla="*/ 2347913 h 2347913"/>
            </a:gdLst>
            <a:ahLst/>
            <a:cxnLst>
              <a:cxn ang="T8">
                <a:pos x="T0" y="T1"/>
              </a:cxn>
              <a:cxn ang="T9">
                <a:pos x="T2" y="T3"/>
              </a:cxn>
              <a:cxn ang="T10">
                <a:pos x="T4" y="T5"/>
              </a:cxn>
              <a:cxn ang="T11">
                <a:pos x="T6" y="T7"/>
              </a:cxn>
            </a:cxnLst>
            <a:rect l="T12" t="T13" r="T14" b="T15"/>
            <a:pathLst>
              <a:path w="12192000" h="2347913">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lnTo>
                  <a:pt x="0" y="0"/>
                </a:lnTo>
                <a:close/>
              </a:path>
            </a:pathLst>
          </a:custGeom>
          <a:solidFill>
            <a:srgbClr val="ED7D31"/>
          </a:solidFill>
          <a:ln>
            <a:noFill/>
          </a:ln>
          <a:effectLst/>
          <a:extLst>
            <a:ext uri="{91240B29-F687-4F45-9708-019B960494DF}">
              <a14:hiddenLine xmlns:a14="http://schemas.microsoft.com/office/drawing/2010/main" w="8280" cap="flat">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48132" name="Rectangle 3">
            <a:extLst>
              <a:ext uri="{FF2B5EF4-FFF2-40B4-BE49-F238E27FC236}">
                <a16:creationId xmlns:a16="http://schemas.microsoft.com/office/drawing/2014/main" id="{C01A13E0-6A5E-5C4D-9018-431A3115AD30}"/>
              </a:ext>
            </a:extLst>
          </p:cNvPr>
          <p:cNvSpPr>
            <a:spLocks noGrp="1" noChangeArrowheads="1"/>
          </p:cNvSpPr>
          <p:nvPr>
            <p:ph type="title" idx="4294967295"/>
          </p:nvPr>
        </p:nvSpPr>
        <p:spPr>
          <a:xfrm>
            <a:off x="838200" y="401638"/>
            <a:ext cx="10515600" cy="1347787"/>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solidFill>
                  <a:srgbClr val="FFFFFF"/>
                </a:solidFill>
                <a:latin typeface="Calibri Light" panose="020F0302020204030204" pitchFamily="34" charset="0"/>
              </a:rPr>
              <a:t>Conclusions</a:t>
            </a:r>
          </a:p>
        </p:txBody>
      </p:sp>
      <p:sp>
        <p:nvSpPr>
          <p:cNvPr id="48133" name="Rectangle 4">
            <a:extLst>
              <a:ext uri="{FF2B5EF4-FFF2-40B4-BE49-F238E27FC236}">
                <a16:creationId xmlns:a16="http://schemas.microsoft.com/office/drawing/2014/main" id="{9239FF4D-93F6-7E52-C258-F04FCB4843C6}"/>
              </a:ext>
            </a:extLst>
          </p:cNvPr>
          <p:cNvSpPr>
            <a:spLocks noGrp="1" noChangeArrowheads="1"/>
          </p:cNvSpPr>
          <p:nvPr>
            <p:ph type="subTitle" idx="4294967295"/>
          </p:nvPr>
        </p:nvSpPr>
        <p:spPr>
          <a:xfrm>
            <a:off x="838200" y="2587625"/>
            <a:ext cx="10515600" cy="3589338"/>
          </a:xfrm>
        </p:spPr>
        <p:txBody>
          <a:bodyPr lIns="91440" tIns="45720" rIns="91440" bIns="45720"/>
          <a:lstStyle/>
          <a:p>
            <a:pPr marL="257175" indent="-22860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400" b="1" dirty="0"/>
              <a:t>-o </a:t>
            </a:r>
            <a:r>
              <a:rPr lang="en-US" altLang="en-US" sz="2400" dirty="0"/>
              <a:t>is used as a contrastive topic marker in all three languages </a:t>
            </a:r>
          </a:p>
          <a:p>
            <a:pPr marL="257175" indent="-22860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400" dirty="0"/>
              <a:t>The extra '</a:t>
            </a:r>
            <a:r>
              <a:rPr lang="en-US" altLang="en-US" sz="2400" dirty="0" err="1"/>
              <a:t>flavours</a:t>
            </a:r>
            <a:r>
              <a:rPr lang="en-US" altLang="en-US" sz="2400" dirty="0"/>
              <a:t>' of intensity, depreciation, and </a:t>
            </a:r>
            <a:r>
              <a:rPr lang="en-US" altLang="en-US" sz="2400" dirty="0" err="1"/>
              <a:t>mirativity</a:t>
            </a:r>
            <a:r>
              <a:rPr lang="en-US" altLang="en-US" sz="2400" dirty="0"/>
              <a:t> come for free in the right context</a:t>
            </a:r>
          </a:p>
          <a:p>
            <a:pPr marL="257175" indent="-22860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400" dirty="0" err="1"/>
              <a:t>Kinyakyusa</a:t>
            </a:r>
            <a:r>
              <a:rPr lang="en-US" altLang="en-US" sz="2400" dirty="0"/>
              <a:t> is more restricted in only having </a:t>
            </a:r>
            <a:r>
              <a:rPr lang="en-US" altLang="en-US" sz="2400" b="1" dirty="0"/>
              <a:t>po</a:t>
            </a:r>
            <a:r>
              <a:rPr lang="en-US" altLang="en-US" sz="2400" dirty="0"/>
              <a:t> and </a:t>
            </a:r>
            <a:r>
              <a:rPr lang="en-US" altLang="en-US" sz="2400" b="1" dirty="0"/>
              <a:t>ko</a:t>
            </a:r>
            <a:r>
              <a:rPr lang="en-US" altLang="en-US" sz="2400" dirty="0"/>
              <a:t>, and on the other hand these show a wider use, also on the discourse level</a:t>
            </a:r>
          </a:p>
          <a:p>
            <a:pPr marL="257175" indent="-22860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400" dirty="0"/>
              <a:t>The particle prefers a postnominal use, attached to a noun in the left periphery of the sentence, but appears flexible in its position</a:t>
            </a:r>
          </a:p>
          <a:p>
            <a:pPr marL="257175" indent="-22860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400" dirty="0"/>
              <a:t>The particle can also appear by itself, or perhaps in a different vision as modifying an accessible referent that is not expressed by a noun phrase (but by a subject or object marker)</a:t>
            </a:r>
          </a:p>
        </p:txBody>
      </p:sp>
      <p:sp>
        <p:nvSpPr>
          <p:cNvPr id="48134" name="Text Box 5">
            <a:extLst>
              <a:ext uri="{FF2B5EF4-FFF2-40B4-BE49-F238E27FC236}">
                <a16:creationId xmlns:a16="http://schemas.microsoft.com/office/drawing/2014/main" id="{30EF0D61-23D1-190A-DFD8-DF24C1D52468}"/>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00C962D1-09CE-8B4F-B51E-05542FFAFA59}" type="slidenum">
              <a:rPr lang="en-US" altLang="en-US" sz="1200">
                <a:solidFill>
                  <a:srgbClr val="8B8B8B"/>
                </a:solidFill>
                <a:ea typeface="DejaVu Sans" charset="0"/>
                <a:cs typeface="DejaVu Sans" charset="0"/>
              </a:rPr>
              <a:pPr algn="r" eaLnBrk="1" hangingPunct="1">
                <a:lnSpc>
                  <a:spcPct val="100000"/>
                </a:lnSpc>
                <a:spcAft>
                  <a:spcPts val="613"/>
                </a:spcAft>
              </a:pPr>
              <a:t>24</a:t>
            </a:fld>
            <a:endParaRPr lang="en-US" altLang="en-US" sz="1200">
              <a:solidFill>
                <a:srgbClr val="8B8B8B"/>
              </a:solidFill>
              <a:ea typeface="DejaVu Sans" charset="0"/>
              <a:cs typeface="DejaVu Sans" charset="0"/>
            </a:endParaRPr>
          </a:p>
        </p:txBody>
      </p:sp>
    </p:spTree>
  </p:cSld>
  <p:clrMapOvr>
    <a:masterClrMapping/>
  </p:clrMapOvr>
  <p:transition spd="slow" advTm="47106"/>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0178" name="Rectangle 1">
            <a:extLst>
              <a:ext uri="{FF2B5EF4-FFF2-40B4-BE49-F238E27FC236}">
                <a16:creationId xmlns:a16="http://schemas.microsoft.com/office/drawing/2014/main" id="{0DBADB62-F764-A154-3C2B-A18DA560D592}"/>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50179" name="AutoShape 2">
            <a:extLst>
              <a:ext uri="{FF2B5EF4-FFF2-40B4-BE49-F238E27FC236}">
                <a16:creationId xmlns:a16="http://schemas.microsoft.com/office/drawing/2014/main" id="{305839F2-F4CB-72B5-783C-BE59EDD127EA}"/>
              </a:ext>
            </a:extLst>
          </p:cNvPr>
          <p:cNvSpPr>
            <a:spLocks noChangeArrowheads="1"/>
          </p:cNvSpPr>
          <p:nvPr/>
        </p:nvSpPr>
        <p:spPr bwMode="auto">
          <a:xfrm>
            <a:off x="0" y="0"/>
            <a:ext cx="12192000" cy="2347913"/>
          </a:xfrm>
          <a:custGeom>
            <a:avLst/>
            <a:gdLst>
              <a:gd name="T0" fmla="*/ 12192000 w 12192000"/>
              <a:gd name="T1" fmla="*/ 1173957 h 2347913"/>
              <a:gd name="T2" fmla="*/ 6096000 w 12192000"/>
              <a:gd name="T3" fmla="*/ 2347913 h 2347913"/>
              <a:gd name="T4" fmla="*/ 0 w 12192000"/>
              <a:gd name="T5" fmla="*/ 1173957 h 2347913"/>
              <a:gd name="T6" fmla="*/ 6096000 w 12192000"/>
              <a:gd name="T7" fmla="*/ 0 h 2347913"/>
              <a:gd name="T8" fmla="*/ 0 60000 65536"/>
              <a:gd name="T9" fmla="*/ 5898240 60000 65536"/>
              <a:gd name="T10" fmla="*/ 11796480 60000 65536"/>
              <a:gd name="T11" fmla="*/ 17694720 60000 65536"/>
              <a:gd name="T12" fmla="*/ 0 w 12192000"/>
              <a:gd name="T13" fmla="*/ 0 h 2347913"/>
              <a:gd name="T14" fmla="*/ 12192000 w 12192000"/>
              <a:gd name="T15" fmla="*/ 2347913 h 2347913"/>
            </a:gdLst>
            <a:ahLst/>
            <a:cxnLst>
              <a:cxn ang="T8">
                <a:pos x="T0" y="T1"/>
              </a:cxn>
              <a:cxn ang="T9">
                <a:pos x="T2" y="T3"/>
              </a:cxn>
              <a:cxn ang="T10">
                <a:pos x="T4" y="T5"/>
              </a:cxn>
              <a:cxn ang="T11">
                <a:pos x="T6" y="T7"/>
              </a:cxn>
            </a:cxnLst>
            <a:rect l="T12" t="T13" r="T14" b="T15"/>
            <a:pathLst>
              <a:path w="12192000" h="2347913">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lnTo>
                  <a:pt x="0" y="0"/>
                </a:lnTo>
                <a:close/>
              </a:path>
            </a:pathLst>
          </a:custGeom>
          <a:solidFill>
            <a:srgbClr val="ED7D31"/>
          </a:solidFill>
          <a:ln>
            <a:noFill/>
          </a:ln>
          <a:effectLst/>
          <a:extLst>
            <a:ext uri="{91240B29-F687-4F45-9708-019B960494DF}">
              <a14:hiddenLine xmlns:a14="http://schemas.microsoft.com/office/drawing/2010/main" w="8280" cap="flat">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0180" name="Rectangle 3">
            <a:extLst>
              <a:ext uri="{FF2B5EF4-FFF2-40B4-BE49-F238E27FC236}">
                <a16:creationId xmlns:a16="http://schemas.microsoft.com/office/drawing/2014/main" id="{538F3048-3301-7231-EB6E-89E8A0AFA389}"/>
              </a:ext>
            </a:extLst>
          </p:cNvPr>
          <p:cNvSpPr>
            <a:spLocks noGrp="1" noChangeArrowheads="1"/>
          </p:cNvSpPr>
          <p:nvPr>
            <p:ph type="title" idx="4294967295"/>
          </p:nvPr>
        </p:nvSpPr>
        <p:spPr>
          <a:xfrm>
            <a:off x="838200" y="401638"/>
            <a:ext cx="10515600" cy="1347787"/>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solidFill>
                  <a:srgbClr val="FFFFFF"/>
                </a:solidFill>
                <a:latin typeface="Calibri Light" panose="020F0302020204030204" pitchFamily="34" charset="0"/>
              </a:rPr>
              <a:t>Further questions</a:t>
            </a:r>
          </a:p>
        </p:txBody>
      </p:sp>
      <p:sp>
        <p:nvSpPr>
          <p:cNvPr id="50181" name="Rectangle 4">
            <a:extLst>
              <a:ext uri="{FF2B5EF4-FFF2-40B4-BE49-F238E27FC236}">
                <a16:creationId xmlns:a16="http://schemas.microsoft.com/office/drawing/2014/main" id="{02A05B5B-DE55-2D5F-39DA-687CA2EFAC6E}"/>
              </a:ext>
            </a:extLst>
          </p:cNvPr>
          <p:cNvSpPr>
            <a:spLocks noGrp="1" noChangeArrowheads="1"/>
          </p:cNvSpPr>
          <p:nvPr>
            <p:ph type="subTitle" idx="4294967295"/>
          </p:nvPr>
        </p:nvSpPr>
        <p:spPr>
          <a:xfrm>
            <a:off x="838200" y="2587625"/>
            <a:ext cx="10515600" cy="3589338"/>
          </a:xfrm>
        </p:spPr>
        <p:txBody>
          <a:bodyPr lIns="91440" tIns="45720" rIns="91440" bIns="45720"/>
          <a:lstStyle/>
          <a:p>
            <a:pPr marL="257175" indent="-22860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200" dirty="0"/>
              <a:t>If topic predicate doubling and </a:t>
            </a:r>
            <a:r>
              <a:rPr lang="en-US" altLang="en-US" sz="2200" b="1" dirty="0"/>
              <a:t>-o </a:t>
            </a:r>
            <a:r>
              <a:rPr lang="en-US" altLang="en-US" sz="2200" dirty="0"/>
              <a:t>are both used with a contrastive topic meaning, what is the result of combining them, in interpretation and use?</a:t>
            </a:r>
          </a:p>
          <a:p>
            <a:pPr marL="257175" indent="-22860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200" dirty="0"/>
              <a:t>Which stages between pronoun and particle use can be postulated, and can we find evidence for them?</a:t>
            </a:r>
          </a:p>
          <a:p>
            <a:pPr marL="257175" indent="-22860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200" dirty="0"/>
              <a:t>Should </a:t>
            </a:r>
            <a:r>
              <a:rPr lang="en-US" altLang="en-US" sz="2200" b="1" dirty="0"/>
              <a:t>-o</a:t>
            </a:r>
            <a:r>
              <a:rPr lang="en-US" altLang="en-US" sz="2200" dirty="0"/>
              <a:t> in its use as contrastive topic marker be </a:t>
            </a:r>
            <a:r>
              <a:rPr lang="en-US" altLang="en-US" sz="2200" dirty="0" err="1"/>
              <a:t>analysed</a:t>
            </a:r>
            <a:r>
              <a:rPr lang="en-US" altLang="en-US" sz="2200" dirty="0"/>
              <a:t> as the spell-out of a </a:t>
            </a:r>
            <a:r>
              <a:rPr lang="en-US" altLang="en-US" sz="2200" b="1" dirty="0" err="1"/>
              <a:t>ContrTopP</a:t>
            </a:r>
            <a:r>
              <a:rPr lang="en-US" altLang="en-US" sz="2200" dirty="0"/>
              <a:t> head in the syntax? </a:t>
            </a:r>
          </a:p>
          <a:p>
            <a:pPr marL="600075" lvl="1" indent="-228600" eaLnBrk="1" hangingPunct="1">
              <a:lnSpc>
                <a:spcPct val="90000"/>
              </a:lnSpc>
              <a:spcBef>
                <a:spcPts val="5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200" dirty="0"/>
              <a:t>If so, how should we deal with the use of the particle in other positions than the left periphery? An alternative: the marker forms part of the noun phrase.</a:t>
            </a:r>
          </a:p>
          <a:p>
            <a:pPr marL="600075" lvl="1" indent="-228600" eaLnBrk="1" hangingPunct="1">
              <a:lnSpc>
                <a:spcPct val="90000"/>
              </a:lnSpc>
              <a:spcBef>
                <a:spcPts val="5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200" dirty="0"/>
              <a:t>Can we trace which languages the o- of reference developed into contrastive topic and in which it became an identification copular</a:t>
            </a:r>
          </a:p>
          <a:p>
            <a:pPr marL="371475" lvl="1" indent="0" eaLnBrk="1" hangingPunct="1">
              <a:lnSpc>
                <a:spcPct val="90000"/>
              </a:lnSpc>
              <a:spcBef>
                <a:spcPts val="513"/>
              </a:spcBef>
              <a:tabLst>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2200" dirty="0"/>
          </a:p>
        </p:txBody>
      </p:sp>
      <p:sp>
        <p:nvSpPr>
          <p:cNvPr id="50182" name="Text Box 5">
            <a:extLst>
              <a:ext uri="{FF2B5EF4-FFF2-40B4-BE49-F238E27FC236}">
                <a16:creationId xmlns:a16="http://schemas.microsoft.com/office/drawing/2014/main" id="{09C7B734-C5D4-3FAB-1BA6-7FE8F65275F2}"/>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94EF423B-9F1E-4345-B035-BEABB150BFF9}" type="slidenum">
              <a:rPr lang="en-US" altLang="en-US" sz="1200">
                <a:solidFill>
                  <a:srgbClr val="8B8B8B"/>
                </a:solidFill>
                <a:ea typeface="DejaVu Sans" charset="0"/>
                <a:cs typeface="DejaVu Sans" charset="0"/>
              </a:rPr>
              <a:pPr algn="r" eaLnBrk="1" hangingPunct="1">
                <a:lnSpc>
                  <a:spcPct val="100000"/>
                </a:lnSpc>
                <a:spcAft>
                  <a:spcPts val="613"/>
                </a:spcAft>
              </a:pPr>
              <a:t>25</a:t>
            </a:fld>
            <a:endParaRPr lang="en-US" altLang="en-US" sz="1200">
              <a:solidFill>
                <a:srgbClr val="8B8B8B"/>
              </a:solidFill>
              <a:ea typeface="DejaVu Sans" charset="0"/>
              <a:cs typeface="DejaVu Sans" charset="0"/>
            </a:endParaRPr>
          </a:p>
        </p:txBody>
      </p:sp>
    </p:spTree>
  </p:cSld>
  <p:clrMapOvr>
    <a:masterClrMapping/>
  </p:clrMapOvr>
  <p:transition spd="slow" advTm="56379"/>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2226" name="Rectangle 1">
            <a:extLst>
              <a:ext uri="{FF2B5EF4-FFF2-40B4-BE49-F238E27FC236}">
                <a16:creationId xmlns:a16="http://schemas.microsoft.com/office/drawing/2014/main" id="{CE5802DA-01F4-CB98-A627-D73A7945CDBE}"/>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52227" name="Rectangle 2">
            <a:extLst>
              <a:ext uri="{FF2B5EF4-FFF2-40B4-BE49-F238E27FC236}">
                <a16:creationId xmlns:a16="http://schemas.microsoft.com/office/drawing/2014/main" id="{9C77D7C2-D00C-BFC6-E7E0-3CF3FB221F5B}"/>
              </a:ext>
            </a:extLst>
          </p:cNvPr>
          <p:cNvSpPr>
            <a:spLocks noGrp="1" noChangeArrowheads="1"/>
          </p:cNvSpPr>
          <p:nvPr>
            <p:ph type="title" idx="4294967295"/>
          </p:nvPr>
        </p:nvSpPr>
        <p:spPr>
          <a:xfrm>
            <a:off x="838200" y="1122363"/>
            <a:ext cx="6281738" cy="4135437"/>
          </a:xfrm>
        </p:spPr>
        <p:txBody>
          <a:bodyPr/>
          <a:lstStyle/>
          <a:p>
            <a:pPr eaLnBrk="1" hangingPunct="1">
              <a:lnSpc>
                <a:spcPct val="90000"/>
              </a:lnSpc>
              <a:spcBef>
                <a:spcPts val="1513"/>
              </a:spcBef>
              <a:spcAft>
                <a:spcPts val="463"/>
              </a:spcAft>
              <a:tabLst>
                <a:tab pos="914400" algn="l"/>
                <a:tab pos="1828800" algn="l"/>
                <a:tab pos="2743200" algn="l"/>
                <a:tab pos="3657600" algn="l"/>
                <a:tab pos="4572000" algn="l"/>
                <a:tab pos="5486400" algn="l"/>
              </a:tabLst>
            </a:pPr>
            <a:r>
              <a:rPr lang="en-GB" altLang="en-US" sz="6600" b="1">
                <a:latin typeface="Arial" panose="020B0604020202020204" pitchFamily="34" charset="0"/>
              </a:rPr>
              <a:t>The end</a:t>
            </a:r>
          </a:p>
        </p:txBody>
      </p:sp>
      <p:sp>
        <p:nvSpPr>
          <p:cNvPr id="52228" name="AutoShape 3">
            <a:extLst>
              <a:ext uri="{FF2B5EF4-FFF2-40B4-BE49-F238E27FC236}">
                <a16:creationId xmlns:a16="http://schemas.microsoft.com/office/drawing/2014/main" id="{03C2416A-81F9-4B7B-503D-FD3680FC8DFC}"/>
              </a:ext>
            </a:extLst>
          </p:cNvPr>
          <p:cNvSpPr>
            <a:spLocks noChangeArrowheads="1"/>
          </p:cNvSpPr>
          <p:nvPr/>
        </p:nvSpPr>
        <p:spPr bwMode="auto">
          <a:xfrm>
            <a:off x="7705725" y="1031875"/>
            <a:ext cx="3646488" cy="4435475"/>
          </a:xfrm>
          <a:custGeom>
            <a:avLst/>
            <a:gdLst>
              <a:gd name="T0" fmla="*/ 3646488 w 3646488"/>
              <a:gd name="T1" fmla="*/ 2217738 h 4435475"/>
              <a:gd name="T2" fmla="*/ 1823244 w 3646488"/>
              <a:gd name="T3" fmla="*/ 4435475 h 4435475"/>
              <a:gd name="T4" fmla="*/ 0 w 3646488"/>
              <a:gd name="T5" fmla="*/ 2217738 h 4435475"/>
              <a:gd name="T6" fmla="*/ 1823244 w 3646488"/>
              <a:gd name="T7" fmla="*/ 0 h 4435475"/>
              <a:gd name="T8" fmla="*/ 0 60000 65536"/>
              <a:gd name="T9" fmla="*/ 5898240 60000 65536"/>
              <a:gd name="T10" fmla="*/ 11796480 60000 65536"/>
              <a:gd name="T11" fmla="*/ 17694720 60000 65536"/>
              <a:gd name="T12" fmla="*/ 0 w 3646488"/>
              <a:gd name="T13" fmla="*/ 0 h 4435475"/>
              <a:gd name="T14" fmla="*/ 3646488 w 3646488"/>
              <a:gd name="T15" fmla="*/ 4435475 h 4435475"/>
            </a:gdLst>
            <a:ahLst/>
            <a:cxnLst>
              <a:cxn ang="T8">
                <a:pos x="T0" y="T1"/>
              </a:cxn>
              <a:cxn ang="T9">
                <a:pos x="T2" y="T3"/>
              </a:cxn>
              <a:cxn ang="T10">
                <a:pos x="T4" y="T5"/>
              </a:cxn>
              <a:cxn ang="T11">
                <a:pos x="T6" y="T7"/>
              </a:cxn>
            </a:cxnLst>
            <a:rect l="T12" t="T13" r="T14" b="T15"/>
            <a:pathLst>
              <a:path w="3646488" h="4435475" fill="none">
                <a:moveTo>
                  <a:pt x="0" y="0"/>
                </a:moveTo>
                <a:cubicBezTo>
                  <a:pt x="116158" y="-16963"/>
                  <a:pt x="364681" y="-4006"/>
                  <a:pt x="498514" y="0"/>
                </a:cubicBezTo>
                <a:cubicBezTo>
                  <a:pt x="632347" y="4006"/>
                  <a:pt x="950865" y="15164"/>
                  <a:pt x="1069981" y="0"/>
                </a:cubicBezTo>
                <a:cubicBezTo>
                  <a:pt x="1189097" y="-15164"/>
                  <a:pt x="1556518" y="-23132"/>
                  <a:pt x="1714401" y="0"/>
                </a:cubicBezTo>
                <a:cubicBezTo>
                  <a:pt x="1872284" y="23132"/>
                  <a:pt x="2015985" y="9364"/>
                  <a:pt x="2285868" y="0"/>
                </a:cubicBezTo>
                <a:cubicBezTo>
                  <a:pt x="2555751" y="-9364"/>
                  <a:pt x="2555148" y="14141"/>
                  <a:pt x="2784381" y="0"/>
                </a:cubicBezTo>
                <a:cubicBezTo>
                  <a:pt x="3013614" y="-14141"/>
                  <a:pt x="3216105" y="-3763"/>
                  <a:pt x="3647661" y="0"/>
                </a:cubicBezTo>
                <a:cubicBezTo>
                  <a:pt x="3623206" y="221859"/>
                  <a:pt x="3622213" y="458853"/>
                  <a:pt x="3647661" y="633732"/>
                </a:cubicBezTo>
                <a:cubicBezTo>
                  <a:pt x="3673109" y="808611"/>
                  <a:pt x="3674779" y="1138417"/>
                  <a:pt x="3647661" y="1267465"/>
                </a:cubicBezTo>
                <a:cubicBezTo>
                  <a:pt x="3620543" y="1396513"/>
                  <a:pt x="3664792" y="1625185"/>
                  <a:pt x="3647661" y="1768113"/>
                </a:cubicBezTo>
                <a:cubicBezTo>
                  <a:pt x="3630530" y="1911041"/>
                  <a:pt x="3671056" y="2135008"/>
                  <a:pt x="3647661" y="2446207"/>
                </a:cubicBezTo>
                <a:cubicBezTo>
                  <a:pt x="3624266" y="2757406"/>
                  <a:pt x="3642702" y="2713342"/>
                  <a:pt x="3647661" y="2946855"/>
                </a:cubicBezTo>
                <a:cubicBezTo>
                  <a:pt x="3652620" y="3180368"/>
                  <a:pt x="3664319" y="3290221"/>
                  <a:pt x="3647661" y="3580587"/>
                </a:cubicBezTo>
                <a:cubicBezTo>
                  <a:pt x="3631003" y="3870953"/>
                  <a:pt x="3617531" y="4259425"/>
                  <a:pt x="3647661" y="4436126"/>
                </a:cubicBezTo>
                <a:cubicBezTo>
                  <a:pt x="3523929" y="4410412"/>
                  <a:pt x="3241413" y="4436068"/>
                  <a:pt x="3039718" y="4436126"/>
                </a:cubicBezTo>
                <a:cubicBezTo>
                  <a:pt x="2838023" y="4436184"/>
                  <a:pt x="2630387" y="4431142"/>
                  <a:pt x="2431774" y="4436126"/>
                </a:cubicBezTo>
                <a:cubicBezTo>
                  <a:pt x="2233161" y="4441110"/>
                  <a:pt x="2003296" y="4449826"/>
                  <a:pt x="1823831" y="4436126"/>
                </a:cubicBezTo>
                <a:cubicBezTo>
                  <a:pt x="1644366" y="4422426"/>
                  <a:pt x="1399453" y="4442442"/>
                  <a:pt x="1288840" y="4436126"/>
                </a:cubicBezTo>
                <a:cubicBezTo>
                  <a:pt x="1178227" y="4429810"/>
                  <a:pt x="793482" y="4411099"/>
                  <a:pt x="607943" y="4436126"/>
                </a:cubicBezTo>
                <a:cubicBezTo>
                  <a:pt x="422404" y="4461153"/>
                  <a:pt x="158703" y="4453091"/>
                  <a:pt x="0" y="4436126"/>
                </a:cubicBezTo>
                <a:cubicBezTo>
                  <a:pt x="8129" y="4099466"/>
                  <a:pt x="23502" y="4014012"/>
                  <a:pt x="0" y="3758032"/>
                </a:cubicBezTo>
                <a:cubicBezTo>
                  <a:pt x="-23502" y="3502052"/>
                  <a:pt x="8018" y="3295661"/>
                  <a:pt x="0" y="3035578"/>
                </a:cubicBezTo>
                <a:cubicBezTo>
                  <a:pt x="-8018" y="2775495"/>
                  <a:pt x="-8720" y="2595880"/>
                  <a:pt x="0" y="2401845"/>
                </a:cubicBezTo>
                <a:cubicBezTo>
                  <a:pt x="8720" y="2207810"/>
                  <a:pt x="9279" y="1982551"/>
                  <a:pt x="0" y="1768113"/>
                </a:cubicBezTo>
                <a:cubicBezTo>
                  <a:pt x="-9279" y="1553675"/>
                  <a:pt x="7090" y="1354447"/>
                  <a:pt x="0" y="1178742"/>
                </a:cubicBezTo>
                <a:cubicBezTo>
                  <a:pt x="-7090" y="1003037"/>
                  <a:pt x="-23786" y="768334"/>
                  <a:pt x="0" y="589371"/>
                </a:cubicBezTo>
                <a:cubicBezTo>
                  <a:pt x="23786" y="410408"/>
                  <a:pt x="-16955" y="242082"/>
                  <a:pt x="0" y="0"/>
                </a:cubicBezTo>
                <a:close/>
              </a:path>
              <a:path w="3646488" h="4435475" stroke="0">
                <a:moveTo>
                  <a:pt x="0" y="0"/>
                </a:moveTo>
                <a:cubicBezTo>
                  <a:pt x="171149" y="-7244"/>
                  <a:pt x="374684" y="2591"/>
                  <a:pt x="534990" y="0"/>
                </a:cubicBezTo>
                <a:cubicBezTo>
                  <a:pt x="695296" y="-2591"/>
                  <a:pt x="907320" y="7483"/>
                  <a:pt x="1069981" y="0"/>
                </a:cubicBezTo>
                <a:cubicBezTo>
                  <a:pt x="1232642" y="-7483"/>
                  <a:pt x="1543604" y="-26203"/>
                  <a:pt x="1677924" y="0"/>
                </a:cubicBezTo>
                <a:cubicBezTo>
                  <a:pt x="1812244" y="26203"/>
                  <a:pt x="2140632" y="31361"/>
                  <a:pt x="2322344" y="0"/>
                </a:cubicBezTo>
                <a:cubicBezTo>
                  <a:pt x="2504056" y="-31361"/>
                  <a:pt x="2658834" y="3381"/>
                  <a:pt x="2893811" y="0"/>
                </a:cubicBezTo>
                <a:cubicBezTo>
                  <a:pt x="3128788" y="-3381"/>
                  <a:pt x="3338741" y="-10376"/>
                  <a:pt x="3647661" y="0"/>
                </a:cubicBezTo>
                <a:cubicBezTo>
                  <a:pt x="3628986" y="244498"/>
                  <a:pt x="3624774" y="362520"/>
                  <a:pt x="3647661" y="545010"/>
                </a:cubicBezTo>
                <a:cubicBezTo>
                  <a:pt x="3670549" y="727500"/>
                  <a:pt x="3619543" y="968439"/>
                  <a:pt x="3647661" y="1134381"/>
                </a:cubicBezTo>
                <a:cubicBezTo>
                  <a:pt x="3675779" y="1300323"/>
                  <a:pt x="3670065" y="1646297"/>
                  <a:pt x="3647661" y="1856836"/>
                </a:cubicBezTo>
                <a:cubicBezTo>
                  <a:pt x="3625257" y="2067375"/>
                  <a:pt x="3632904" y="2315399"/>
                  <a:pt x="3647661" y="2490568"/>
                </a:cubicBezTo>
                <a:cubicBezTo>
                  <a:pt x="3662418" y="2665737"/>
                  <a:pt x="3616073" y="2880164"/>
                  <a:pt x="3647661" y="3124300"/>
                </a:cubicBezTo>
                <a:cubicBezTo>
                  <a:pt x="3679249" y="3368436"/>
                  <a:pt x="3677361" y="3519722"/>
                  <a:pt x="3647661" y="3758032"/>
                </a:cubicBezTo>
                <a:cubicBezTo>
                  <a:pt x="3617961" y="3996342"/>
                  <a:pt x="3615180" y="4147465"/>
                  <a:pt x="3647661" y="4436126"/>
                </a:cubicBezTo>
                <a:cubicBezTo>
                  <a:pt x="3506685" y="4421969"/>
                  <a:pt x="3266652" y="4433618"/>
                  <a:pt x="3149147" y="4436126"/>
                </a:cubicBezTo>
                <a:cubicBezTo>
                  <a:pt x="3031642" y="4438634"/>
                  <a:pt x="2832267" y="4432536"/>
                  <a:pt x="2650634" y="4436126"/>
                </a:cubicBezTo>
                <a:cubicBezTo>
                  <a:pt x="2469001" y="4439716"/>
                  <a:pt x="2324677" y="4416284"/>
                  <a:pt x="2042690" y="4436126"/>
                </a:cubicBezTo>
                <a:cubicBezTo>
                  <a:pt x="1760703" y="4455968"/>
                  <a:pt x="1686949" y="4416099"/>
                  <a:pt x="1398270" y="4436126"/>
                </a:cubicBezTo>
                <a:cubicBezTo>
                  <a:pt x="1109591" y="4456153"/>
                  <a:pt x="1071585" y="4455485"/>
                  <a:pt x="899756" y="4436126"/>
                </a:cubicBezTo>
                <a:cubicBezTo>
                  <a:pt x="727927" y="4416767"/>
                  <a:pt x="344407" y="4430463"/>
                  <a:pt x="0" y="4436126"/>
                </a:cubicBezTo>
                <a:cubicBezTo>
                  <a:pt x="5440" y="4303018"/>
                  <a:pt x="91" y="4161914"/>
                  <a:pt x="0" y="3891116"/>
                </a:cubicBezTo>
                <a:cubicBezTo>
                  <a:pt x="-91" y="3620318"/>
                  <a:pt x="-11601" y="3462294"/>
                  <a:pt x="0" y="3301745"/>
                </a:cubicBezTo>
                <a:cubicBezTo>
                  <a:pt x="11601" y="3141196"/>
                  <a:pt x="22776" y="2916996"/>
                  <a:pt x="0" y="2756735"/>
                </a:cubicBezTo>
                <a:cubicBezTo>
                  <a:pt x="-22776" y="2596474"/>
                  <a:pt x="5257" y="2440491"/>
                  <a:pt x="0" y="2256087"/>
                </a:cubicBezTo>
                <a:cubicBezTo>
                  <a:pt x="-5257" y="2071683"/>
                  <a:pt x="20189" y="1902567"/>
                  <a:pt x="0" y="1666716"/>
                </a:cubicBezTo>
                <a:cubicBezTo>
                  <a:pt x="-20189" y="1430865"/>
                  <a:pt x="-21241" y="1161108"/>
                  <a:pt x="0" y="988622"/>
                </a:cubicBezTo>
                <a:cubicBezTo>
                  <a:pt x="21241" y="816136"/>
                  <a:pt x="17108" y="406740"/>
                  <a:pt x="0" y="0"/>
                </a:cubicBezTo>
                <a:close/>
              </a:path>
            </a:pathLst>
          </a:custGeom>
          <a:solidFill>
            <a:srgbClr val="ED7D31"/>
          </a:solidFill>
          <a:ln w="57240" cap="flat">
            <a:solidFill>
              <a:srgbClr val="ED7D3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2229" name="Rectangle 4">
            <a:extLst>
              <a:ext uri="{FF2B5EF4-FFF2-40B4-BE49-F238E27FC236}">
                <a16:creationId xmlns:a16="http://schemas.microsoft.com/office/drawing/2014/main" id="{0D59692D-CD55-0151-7618-D955446B4ED4}"/>
              </a:ext>
            </a:extLst>
          </p:cNvPr>
          <p:cNvSpPr>
            <a:spLocks noGrp="1" noChangeArrowheads="1"/>
          </p:cNvSpPr>
          <p:nvPr>
            <p:ph type="subTitle" idx="4294967295"/>
          </p:nvPr>
        </p:nvSpPr>
        <p:spPr>
          <a:xfrm>
            <a:off x="7927975" y="1231900"/>
            <a:ext cx="3200400" cy="3851275"/>
          </a:xfrm>
        </p:spPr>
        <p:txBody>
          <a:bodyPr lIns="91440" tIns="45720" rIns="91440" bIns="45720" anchor="b"/>
          <a:lstStyle/>
          <a:p>
            <a:pPr marL="0" indent="0" eaLnBrk="1" hangingPunct="1">
              <a:lnSpc>
                <a:spcPct val="90000"/>
              </a:lnSpc>
              <a:spcBef>
                <a:spcPts val="1013"/>
              </a:spcBef>
              <a:tabLst>
                <a:tab pos="0" algn="l"/>
                <a:tab pos="914400" algn="l"/>
                <a:tab pos="1828800" algn="l"/>
                <a:tab pos="2743200" algn="l"/>
              </a:tabLst>
            </a:pPr>
            <a:endParaRPr lang="en-GB" altLang="en-US" sz="2400">
              <a:solidFill>
                <a:srgbClr val="FFFFFF"/>
              </a:solidFill>
              <a:latin typeface="Arial" panose="020B0604020202020204" pitchFamily="34" charset="0"/>
              <a:cs typeface="Arial" panose="020B0604020202020204" pitchFamily="34" charset="0"/>
            </a:endParaRPr>
          </a:p>
          <a:p>
            <a:pPr marL="0" indent="0" eaLnBrk="1" hangingPunct="1">
              <a:lnSpc>
                <a:spcPct val="90000"/>
              </a:lnSpc>
              <a:spcBef>
                <a:spcPts val="1013"/>
              </a:spcBef>
              <a:tabLst>
                <a:tab pos="0" algn="l"/>
                <a:tab pos="914400" algn="l"/>
                <a:tab pos="1828800" algn="l"/>
                <a:tab pos="2743200" algn="l"/>
              </a:tabLst>
            </a:pPr>
            <a:endParaRPr lang="en-GB" altLang="en-US" sz="2400">
              <a:solidFill>
                <a:srgbClr val="FFFFFF"/>
              </a:solidFill>
              <a:latin typeface="Arial" panose="020B0604020202020204" pitchFamily="34" charset="0"/>
              <a:cs typeface="Arial" panose="020B0604020202020204" pitchFamily="34" charset="0"/>
            </a:endParaRPr>
          </a:p>
          <a:p>
            <a:pPr marL="0" indent="0" eaLnBrk="1" hangingPunct="1">
              <a:lnSpc>
                <a:spcPct val="90000"/>
              </a:lnSpc>
              <a:spcBef>
                <a:spcPts val="1013"/>
              </a:spcBef>
              <a:tabLst>
                <a:tab pos="0" algn="l"/>
                <a:tab pos="914400" algn="l"/>
                <a:tab pos="1828800" algn="l"/>
                <a:tab pos="2743200" algn="l"/>
              </a:tabLst>
            </a:pPr>
            <a:endParaRPr lang="en-GB" altLang="en-US" sz="2400">
              <a:solidFill>
                <a:srgbClr val="FFFFFF"/>
              </a:solidFill>
              <a:latin typeface="Arial" panose="020B0604020202020204" pitchFamily="34" charset="0"/>
              <a:cs typeface="Arial" panose="020B0604020202020204" pitchFamily="34" charset="0"/>
            </a:endParaRPr>
          </a:p>
          <a:p>
            <a:pPr marL="0" indent="0" eaLnBrk="1" hangingPunct="1">
              <a:lnSpc>
                <a:spcPct val="90000"/>
              </a:lnSpc>
              <a:spcBef>
                <a:spcPts val="1013"/>
              </a:spcBef>
              <a:tabLst>
                <a:tab pos="0" algn="l"/>
                <a:tab pos="914400" algn="l"/>
                <a:tab pos="1828800" algn="l"/>
                <a:tab pos="2743200" algn="l"/>
              </a:tabLst>
            </a:pPr>
            <a:endParaRPr lang="en-GB" altLang="en-US" sz="2400">
              <a:solidFill>
                <a:srgbClr val="FFFFFF"/>
              </a:solidFill>
              <a:latin typeface="Arial" panose="020B0604020202020204" pitchFamily="34" charset="0"/>
              <a:cs typeface="Arial" panose="020B0604020202020204" pitchFamily="34" charset="0"/>
            </a:endParaRPr>
          </a:p>
          <a:p>
            <a:pPr marL="0" indent="0" eaLnBrk="1" hangingPunct="1">
              <a:lnSpc>
                <a:spcPct val="90000"/>
              </a:lnSpc>
              <a:spcBef>
                <a:spcPts val="1013"/>
              </a:spcBef>
              <a:tabLst>
                <a:tab pos="0" algn="l"/>
                <a:tab pos="914400" algn="l"/>
                <a:tab pos="1828800" algn="l"/>
                <a:tab pos="2743200" algn="l"/>
              </a:tabLst>
            </a:pPr>
            <a:r>
              <a:rPr lang="en-GB" altLang="en-US" sz="2400">
                <a:solidFill>
                  <a:srgbClr val="FFFFFF"/>
                </a:solidFill>
                <a:latin typeface="Arial" panose="020B0604020202020204" pitchFamily="34" charset="0"/>
                <a:cs typeface="Arial" panose="020B0604020202020204" pitchFamily="34" charset="0"/>
              </a:rPr>
              <a:t>Thank you!</a:t>
            </a:r>
          </a:p>
          <a:p>
            <a:pPr marL="0" indent="0" eaLnBrk="1" hangingPunct="1">
              <a:lnSpc>
                <a:spcPct val="90000"/>
              </a:lnSpc>
              <a:spcBef>
                <a:spcPts val="1013"/>
              </a:spcBef>
              <a:tabLst>
                <a:tab pos="0" algn="l"/>
                <a:tab pos="914400" algn="l"/>
                <a:tab pos="1828800" algn="l"/>
                <a:tab pos="2743200" algn="l"/>
              </a:tabLst>
            </a:pPr>
            <a:endParaRPr lang="en-GB" altLang="en-US" sz="2400">
              <a:solidFill>
                <a:srgbClr val="FFFFFF"/>
              </a:solidFill>
              <a:latin typeface="Arial" panose="020B0604020202020204" pitchFamily="34" charset="0"/>
              <a:cs typeface="Arial" panose="020B0604020202020204" pitchFamily="34" charset="0"/>
            </a:endParaRPr>
          </a:p>
          <a:p>
            <a:pPr marL="0" indent="0" eaLnBrk="1" hangingPunct="1">
              <a:lnSpc>
                <a:spcPct val="90000"/>
              </a:lnSpc>
              <a:spcBef>
                <a:spcPts val="1013"/>
              </a:spcBef>
              <a:tabLst>
                <a:tab pos="0" algn="l"/>
                <a:tab pos="914400" algn="l"/>
                <a:tab pos="1828800" algn="l"/>
                <a:tab pos="2743200" algn="l"/>
              </a:tabLst>
            </a:pPr>
            <a:r>
              <a:rPr lang="en-GB" altLang="en-US" sz="2400">
                <a:solidFill>
                  <a:srgbClr val="FFFFFF"/>
                </a:solidFill>
                <a:latin typeface="Arial" panose="020B0604020202020204" pitchFamily="34" charset="0"/>
                <a:cs typeface="Arial" panose="020B0604020202020204" pitchFamily="34" charset="0"/>
              </a:rPr>
              <a:t>Comments and questions are welcome!</a:t>
            </a:r>
          </a:p>
        </p:txBody>
      </p:sp>
      <p:sp>
        <p:nvSpPr>
          <p:cNvPr id="52230" name="AutoShape 5">
            <a:extLst>
              <a:ext uri="{FF2B5EF4-FFF2-40B4-BE49-F238E27FC236}">
                <a16:creationId xmlns:a16="http://schemas.microsoft.com/office/drawing/2014/main" id="{B140184E-22EC-61E2-8D88-F80D2414F83F}"/>
              </a:ext>
            </a:extLst>
          </p:cNvPr>
          <p:cNvSpPr>
            <a:spLocks noChangeArrowheads="1"/>
          </p:cNvSpPr>
          <p:nvPr/>
        </p:nvSpPr>
        <p:spPr bwMode="auto">
          <a:xfrm>
            <a:off x="838200" y="5440363"/>
            <a:ext cx="6281738" cy="17462"/>
          </a:xfrm>
          <a:custGeom>
            <a:avLst/>
            <a:gdLst>
              <a:gd name="T0" fmla="*/ 6281738 w 6281738"/>
              <a:gd name="T1" fmla="*/ 8731 h 17462"/>
              <a:gd name="T2" fmla="*/ 3140869 w 6281738"/>
              <a:gd name="T3" fmla="*/ 17462 h 17462"/>
              <a:gd name="T4" fmla="*/ 0 w 6281738"/>
              <a:gd name="T5" fmla="*/ 8731 h 17462"/>
              <a:gd name="T6" fmla="*/ 3140869 w 6281738"/>
              <a:gd name="T7" fmla="*/ 0 h 17462"/>
              <a:gd name="T8" fmla="*/ 0 60000 65536"/>
              <a:gd name="T9" fmla="*/ 5898240 60000 65536"/>
              <a:gd name="T10" fmla="*/ 11796480 60000 65536"/>
              <a:gd name="T11" fmla="*/ 17694720 60000 65536"/>
              <a:gd name="T12" fmla="*/ 0 w 6281738"/>
              <a:gd name="T13" fmla="*/ 0 h 17462"/>
              <a:gd name="T14" fmla="*/ 6281738 w 6281738"/>
              <a:gd name="T15" fmla="*/ 17462 h 17462"/>
            </a:gdLst>
            <a:ahLst/>
            <a:cxnLst>
              <a:cxn ang="T8">
                <a:pos x="T0" y="T1"/>
              </a:cxn>
              <a:cxn ang="T9">
                <a:pos x="T2" y="T3"/>
              </a:cxn>
              <a:cxn ang="T10">
                <a:pos x="T4" y="T5"/>
              </a:cxn>
              <a:cxn ang="T11">
                <a:pos x="T6" y="T7"/>
              </a:cxn>
            </a:cxnLst>
            <a:rect l="T12" t="T13" r="T14" b="T15"/>
            <a:pathLst>
              <a:path w="6281738" h="17462" fill="none">
                <a:moveTo>
                  <a:pt x="0" y="0"/>
                </a:moveTo>
                <a:cubicBezTo>
                  <a:pt x="205960" y="24870"/>
                  <a:pt x="343550" y="5918"/>
                  <a:pt x="572353" y="0"/>
                </a:cubicBezTo>
                <a:cubicBezTo>
                  <a:pt x="801156" y="-5918"/>
                  <a:pt x="1015649" y="-11381"/>
                  <a:pt x="1207526" y="0"/>
                </a:cubicBezTo>
                <a:cubicBezTo>
                  <a:pt x="1399403" y="11381"/>
                  <a:pt x="1549725" y="7866"/>
                  <a:pt x="1779880" y="0"/>
                </a:cubicBezTo>
                <a:cubicBezTo>
                  <a:pt x="2010035" y="-7866"/>
                  <a:pt x="2190674" y="12826"/>
                  <a:pt x="2540691" y="0"/>
                </a:cubicBezTo>
                <a:cubicBezTo>
                  <a:pt x="2890708" y="-12826"/>
                  <a:pt x="3025718" y="-18534"/>
                  <a:pt x="3238683" y="0"/>
                </a:cubicBezTo>
                <a:cubicBezTo>
                  <a:pt x="3451648" y="18534"/>
                  <a:pt x="3603947" y="14884"/>
                  <a:pt x="3936675" y="0"/>
                </a:cubicBezTo>
                <a:cubicBezTo>
                  <a:pt x="4269403" y="-14884"/>
                  <a:pt x="4480718" y="-24607"/>
                  <a:pt x="4760305" y="0"/>
                </a:cubicBezTo>
                <a:cubicBezTo>
                  <a:pt x="5039892" y="24607"/>
                  <a:pt x="5359549" y="-31311"/>
                  <a:pt x="5521117" y="0"/>
                </a:cubicBezTo>
                <a:cubicBezTo>
                  <a:pt x="5682685" y="31311"/>
                  <a:pt x="5986067" y="-12593"/>
                  <a:pt x="6281928" y="0"/>
                </a:cubicBezTo>
                <a:cubicBezTo>
                  <a:pt x="6282307" y="7355"/>
                  <a:pt x="6282212" y="10249"/>
                  <a:pt x="6281928" y="18288"/>
                </a:cubicBezTo>
                <a:cubicBezTo>
                  <a:pt x="6078981" y="8428"/>
                  <a:pt x="5961061" y="2290"/>
                  <a:pt x="5772394" y="18288"/>
                </a:cubicBezTo>
                <a:cubicBezTo>
                  <a:pt x="5583727" y="34286"/>
                  <a:pt x="5329968" y="24208"/>
                  <a:pt x="5200040" y="18288"/>
                </a:cubicBezTo>
                <a:cubicBezTo>
                  <a:pt x="5070112" y="12368"/>
                  <a:pt x="4793288" y="21070"/>
                  <a:pt x="4439229" y="18288"/>
                </a:cubicBezTo>
                <a:cubicBezTo>
                  <a:pt x="4085170" y="15506"/>
                  <a:pt x="3813765" y="-16466"/>
                  <a:pt x="3615599" y="18288"/>
                </a:cubicBezTo>
                <a:cubicBezTo>
                  <a:pt x="3417433" y="53042"/>
                  <a:pt x="3133643" y="20727"/>
                  <a:pt x="2980426" y="18288"/>
                </a:cubicBezTo>
                <a:cubicBezTo>
                  <a:pt x="2827209" y="15849"/>
                  <a:pt x="2380685" y="51850"/>
                  <a:pt x="2156795" y="18288"/>
                </a:cubicBezTo>
                <a:cubicBezTo>
                  <a:pt x="1932905" y="-15274"/>
                  <a:pt x="1716744" y="-1398"/>
                  <a:pt x="1584442" y="18288"/>
                </a:cubicBezTo>
                <a:cubicBezTo>
                  <a:pt x="1452140" y="37974"/>
                  <a:pt x="1280887" y="12750"/>
                  <a:pt x="1074908" y="18288"/>
                </a:cubicBezTo>
                <a:cubicBezTo>
                  <a:pt x="868929" y="23826"/>
                  <a:pt x="318124" y="-17878"/>
                  <a:pt x="0" y="18288"/>
                </a:cubicBezTo>
                <a:cubicBezTo>
                  <a:pt x="-384" y="12702"/>
                  <a:pt x="-513" y="4636"/>
                  <a:pt x="0" y="0"/>
                </a:cubicBezTo>
                <a:close/>
              </a:path>
              <a:path w="6281738" h="17462" stroke="0">
                <a:moveTo>
                  <a:pt x="0" y="0"/>
                </a:moveTo>
                <a:cubicBezTo>
                  <a:pt x="135290" y="27650"/>
                  <a:pt x="488372" y="4391"/>
                  <a:pt x="635173" y="0"/>
                </a:cubicBezTo>
                <a:cubicBezTo>
                  <a:pt x="781974" y="-4391"/>
                  <a:pt x="992816" y="14310"/>
                  <a:pt x="1144707" y="0"/>
                </a:cubicBezTo>
                <a:cubicBezTo>
                  <a:pt x="1296598" y="-14310"/>
                  <a:pt x="1796462" y="-1258"/>
                  <a:pt x="1968337" y="0"/>
                </a:cubicBezTo>
                <a:cubicBezTo>
                  <a:pt x="2140212" y="1258"/>
                  <a:pt x="2343376" y="-12852"/>
                  <a:pt x="2603510" y="0"/>
                </a:cubicBezTo>
                <a:cubicBezTo>
                  <a:pt x="2863644" y="12852"/>
                  <a:pt x="2935073" y="-10591"/>
                  <a:pt x="3238683" y="0"/>
                </a:cubicBezTo>
                <a:cubicBezTo>
                  <a:pt x="3542293" y="10591"/>
                  <a:pt x="3731676" y="3538"/>
                  <a:pt x="4062313" y="0"/>
                </a:cubicBezTo>
                <a:cubicBezTo>
                  <a:pt x="4392950" y="-3538"/>
                  <a:pt x="4440715" y="28126"/>
                  <a:pt x="4634667" y="0"/>
                </a:cubicBezTo>
                <a:cubicBezTo>
                  <a:pt x="4828619" y="-28126"/>
                  <a:pt x="5052661" y="8974"/>
                  <a:pt x="5458297" y="0"/>
                </a:cubicBezTo>
                <a:cubicBezTo>
                  <a:pt x="5863933" y="-8974"/>
                  <a:pt x="5906900" y="-24516"/>
                  <a:pt x="6281928" y="0"/>
                </a:cubicBezTo>
                <a:cubicBezTo>
                  <a:pt x="6282268" y="5688"/>
                  <a:pt x="6281759" y="13142"/>
                  <a:pt x="6281928" y="18288"/>
                </a:cubicBezTo>
                <a:cubicBezTo>
                  <a:pt x="6036108" y="15339"/>
                  <a:pt x="5743611" y="10415"/>
                  <a:pt x="5583936" y="18288"/>
                </a:cubicBezTo>
                <a:cubicBezTo>
                  <a:pt x="5424261" y="26161"/>
                  <a:pt x="5250533" y="-179"/>
                  <a:pt x="4948763" y="18288"/>
                </a:cubicBezTo>
                <a:cubicBezTo>
                  <a:pt x="4646993" y="36755"/>
                  <a:pt x="4354673" y="7565"/>
                  <a:pt x="4125133" y="18288"/>
                </a:cubicBezTo>
                <a:cubicBezTo>
                  <a:pt x="3895593" y="29012"/>
                  <a:pt x="3570246" y="29209"/>
                  <a:pt x="3301502" y="18288"/>
                </a:cubicBezTo>
                <a:cubicBezTo>
                  <a:pt x="3032758" y="7367"/>
                  <a:pt x="2955340" y="11905"/>
                  <a:pt x="2729149" y="18288"/>
                </a:cubicBezTo>
                <a:cubicBezTo>
                  <a:pt x="2502958" y="24671"/>
                  <a:pt x="2269423" y="3142"/>
                  <a:pt x="2031157" y="18288"/>
                </a:cubicBezTo>
                <a:cubicBezTo>
                  <a:pt x="1792891" y="33434"/>
                  <a:pt x="1484731" y="22122"/>
                  <a:pt x="1207526" y="18288"/>
                </a:cubicBezTo>
                <a:cubicBezTo>
                  <a:pt x="930321" y="14454"/>
                  <a:pt x="560231" y="-33402"/>
                  <a:pt x="0" y="18288"/>
                </a:cubicBezTo>
                <a:cubicBezTo>
                  <a:pt x="-478" y="10520"/>
                  <a:pt x="210" y="5044"/>
                  <a:pt x="0" y="0"/>
                </a:cubicBezTo>
                <a:close/>
              </a:path>
            </a:pathLst>
          </a:custGeom>
          <a:solidFill>
            <a:srgbClr val="ED7D31"/>
          </a:solidFill>
          <a:ln w="41400" cap="rnd">
            <a:solidFill>
              <a:srgbClr val="ED7D31"/>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
        <p:nvSpPr>
          <p:cNvPr id="52231" name="Text Box 6">
            <a:extLst>
              <a:ext uri="{FF2B5EF4-FFF2-40B4-BE49-F238E27FC236}">
                <a16:creationId xmlns:a16="http://schemas.microsoft.com/office/drawing/2014/main" id="{00AB67A2-E011-3E9A-EC16-4C89464A73B4}"/>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CD3BF8F2-426D-1A4E-9AE6-2E0FC94E62AA}" type="slidenum">
              <a:rPr lang="en-US" altLang="en-US" sz="1200">
                <a:solidFill>
                  <a:srgbClr val="8B8B8B"/>
                </a:solidFill>
                <a:ea typeface="DejaVu Sans" charset="0"/>
                <a:cs typeface="DejaVu Sans" charset="0"/>
              </a:rPr>
              <a:pPr algn="r" eaLnBrk="1" hangingPunct="1">
                <a:lnSpc>
                  <a:spcPct val="100000"/>
                </a:lnSpc>
                <a:spcAft>
                  <a:spcPts val="613"/>
                </a:spcAft>
              </a:pPr>
              <a:t>26</a:t>
            </a:fld>
            <a:endParaRPr lang="en-US" altLang="en-US" sz="1200">
              <a:solidFill>
                <a:srgbClr val="8B8B8B"/>
              </a:solidFill>
              <a:ea typeface="DejaVu Sans" charset="0"/>
              <a:cs typeface="DejaVu Sans" charset="0"/>
            </a:endParaRPr>
          </a:p>
        </p:txBody>
      </p:sp>
    </p:spTree>
  </p:cSld>
  <p:clrMapOvr>
    <a:masterClrMapping/>
  </p:clrMapOvr>
  <p:transition spd="slow" advTm="4070"/>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Number Placeholder 5">
            <a:extLst>
              <a:ext uri="{FF2B5EF4-FFF2-40B4-BE49-F238E27FC236}">
                <a16:creationId xmlns:a16="http://schemas.microsoft.com/office/drawing/2014/main" id="{90C37F72-485A-FA99-A33C-29382CB269FD}"/>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nSpc>
                <a:spcPct val="100000"/>
              </a:lnSpc>
            </a:pPr>
            <a:fld id="{BEF2B95C-4704-5542-8B00-1C1FC367CE8E}" type="slidenum">
              <a:rPr lang="en-US" altLang="en-US">
                <a:solidFill>
                  <a:srgbClr val="8B8B8B"/>
                </a:solidFill>
                <a:ea typeface="DejaVu Sans" charset="0"/>
                <a:cs typeface="DejaVu Sans" charset="0"/>
              </a:rPr>
              <a:pPr>
                <a:lnSpc>
                  <a:spcPct val="100000"/>
                </a:lnSpc>
              </a:pPr>
              <a:t>27</a:t>
            </a:fld>
            <a:endParaRPr lang="en-US" altLang="en-US">
              <a:solidFill>
                <a:srgbClr val="8B8B8B"/>
              </a:solidFill>
              <a:ea typeface="DejaVu Sans" charset="0"/>
              <a:cs typeface="DejaVu Sans" charset="0"/>
            </a:endParaRPr>
          </a:p>
        </p:txBody>
      </p:sp>
      <p:sp>
        <p:nvSpPr>
          <p:cNvPr id="54274" name="Rectangle 1">
            <a:extLst>
              <a:ext uri="{FF2B5EF4-FFF2-40B4-BE49-F238E27FC236}">
                <a16:creationId xmlns:a16="http://schemas.microsoft.com/office/drawing/2014/main" id="{973C71E2-3331-669E-2900-2E3504204283}"/>
              </a:ext>
            </a:extLst>
          </p:cNvPr>
          <p:cNvSpPr>
            <a:spLocks noGrp="1" noChangeArrowheads="1"/>
          </p:cNvSpPr>
          <p:nvPr>
            <p:ph type="title"/>
          </p:nvPr>
        </p:nvSpPr>
        <p:spPr>
          <a:xfrm>
            <a:off x="838200" y="365125"/>
            <a:ext cx="10515600" cy="1325563"/>
          </a:xfrm>
        </p:spPr>
        <p:txBody>
          <a:bodyPr/>
          <a:lstStyle/>
          <a:p>
            <a:pPr eaLnBrk="1" hangingPunct="1">
              <a:lnSpc>
                <a:spcPct val="90000"/>
              </a:lnSpc>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4400">
                <a:latin typeface="Calibri Light" panose="020F0302020204030204" pitchFamily="34" charset="0"/>
              </a:rPr>
              <a:t>References</a:t>
            </a:r>
          </a:p>
        </p:txBody>
      </p:sp>
      <p:sp>
        <p:nvSpPr>
          <p:cNvPr id="54275" name="Text Box 2">
            <a:extLst>
              <a:ext uri="{FF2B5EF4-FFF2-40B4-BE49-F238E27FC236}">
                <a16:creationId xmlns:a16="http://schemas.microsoft.com/office/drawing/2014/main" id="{0C0F3ECD-F3AF-C1C6-D92A-491E1C8B718C}"/>
              </a:ext>
            </a:extLst>
          </p:cNvPr>
          <p:cNvSpPr txBox="1">
            <a:spLocks noChangeArrowheads="1"/>
          </p:cNvSpPr>
          <p:nvPr/>
        </p:nvSpPr>
        <p:spPr bwMode="auto">
          <a:xfrm>
            <a:off x="838200" y="1825625"/>
            <a:ext cx="10515600" cy="43513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marL="228600" indent="-22860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chemeClr val="tx1"/>
                </a:solidFill>
                <a:latin typeface="Calibri" panose="020F0502020204030204" pitchFamily="34" charset="0"/>
                <a:ea typeface="Noto Sans SC Regular" charset="0"/>
                <a:cs typeface="Noto Sans SC Regular" charset="0"/>
              </a:defRPr>
            </a:lvl9pPr>
          </a:lstStyle>
          <a:p>
            <a:pPr eaLnBrk="1" hangingPunct="1">
              <a:lnSpc>
                <a:spcPct val="90000"/>
              </a:lnSpc>
              <a:spcBef>
                <a:spcPts val="1013"/>
              </a:spcBef>
              <a:buClr>
                <a:srgbClr val="181817"/>
              </a:buClr>
              <a:buFont typeface="Arial" panose="020B0604020202020204" pitchFamily="34" charset="0"/>
              <a:buChar char="•"/>
            </a:pPr>
            <a:r>
              <a:rPr lang="en-GB" altLang="en-US" sz="2800">
                <a:solidFill>
                  <a:srgbClr val="181817"/>
                </a:solidFill>
                <a:latin typeface="noto sans" panose="020B0502040504020204" pitchFamily="34" charset="0"/>
              </a:rPr>
              <a:t>Ashton, E. (1945). Notes on Form and Structure in Bantu Speech. </a:t>
            </a:r>
            <a:r>
              <a:rPr lang="en-GB" altLang="en-US" sz="2800" i="1">
                <a:solidFill>
                  <a:srgbClr val="181817"/>
                </a:solidFill>
                <a:latin typeface="noto sans" panose="020B0502040504020204" pitchFamily="34" charset="0"/>
              </a:rPr>
              <a:t>Africa,</a:t>
            </a:r>
            <a:r>
              <a:rPr lang="en-GB" altLang="en-US" sz="2800">
                <a:solidFill>
                  <a:srgbClr val="181817"/>
                </a:solidFill>
                <a:latin typeface="noto sans" panose="020B0502040504020204" pitchFamily="34" charset="0"/>
              </a:rPr>
              <a:t> </a:t>
            </a:r>
            <a:r>
              <a:rPr lang="en-GB" altLang="en-US" sz="2800" i="1">
                <a:solidFill>
                  <a:srgbClr val="181817"/>
                </a:solidFill>
                <a:latin typeface="noto sans" panose="020B0502040504020204" pitchFamily="34" charset="0"/>
              </a:rPr>
              <a:t>15</a:t>
            </a:r>
            <a:r>
              <a:rPr lang="en-GB" altLang="en-US" sz="2800">
                <a:solidFill>
                  <a:srgbClr val="181817"/>
                </a:solidFill>
                <a:latin typeface="noto sans" panose="020B0502040504020204" pitchFamily="34" charset="0"/>
              </a:rPr>
              <a:t>(1), 4-20. doi:10.2307/1156825</a:t>
            </a:r>
          </a:p>
          <a:p>
            <a:pPr eaLnBrk="1" hangingPunct="1">
              <a:lnSpc>
                <a:spcPct val="90000"/>
              </a:lnSpc>
              <a:spcBef>
                <a:spcPts val="1013"/>
              </a:spcBef>
              <a:buClr>
                <a:srgbClr val="333333"/>
              </a:buClr>
              <a:buFont typeface="Arial" panose="020B0604020202020204" pitchFamily="34" charset="0"/>
              <a:buChar char="•"/>
            </a:pPr>
            <a:r>
              <a:rPr lang="en-GB" altLang="en-US" sz="2800">
                <a:solidFill>
                  <a:srgbClr val="333333"/>
                </a:solidFill>
                <a:latin typeface="Lato" panose="020F0502020204030204" pitchFamily="34" charset="0"/>
              </a:rPr>
              <a:t>Asiimwe, Allen, and Jenneke van der Wal. 2021. </a:t>
            </a:r>
            <a:r>
              <a:rPr lang="en-GB" altLang="en-US" sz="2800">
                <a:solidFill>
                  <a:srgbClr val="0563C1"/>
                </a:solidFill>
                <a:latin typeface="Lato" panose="020F0502020204030204" pitchFamily="34" charset="0"/>
                <a:hlinkClick r:id="rId3"/>
              </a:rPr>
              <a:t>The multifunctionality of -o in Rukiga: pronoun, contrastive topic, and mirative marker</a:t>
            </a:r>
            <a:r>
              <a:rPr lang="en-GB" altLang="en-US" sz="2800">
                <a:solidFill>
                  <a:srgbClr val="333333"/>
                </a:solidFill>
                <a:latin typeface="Lato" panose="020F0502020204030204" pitchFamily="34" charset="0"/>
              </a:rPr>
              <a:t>. Nordic Journal of African Studies 30 (1).</a:t>
            </a:r>
          </a:p>
        </p:txBody>
      </p:sp>
    </p:spTree>
  </p:cSld>
  <p:clrMapOvr>
    <a:masterClrMapping/>
  </p:clrMapOvr>
  <p:transition spd="slow" advTm="843"/>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6321" name="Slide Number Placeholder 4">
            <a:extLst>
              <a:ext uri="{FF2B5EF4-FFF2-40B4-BE49-F238E27FC236}">
                <a16:creationId xmlns:a16="http://schemas.microsoft.com/office/drawing/2014/main" id="{10936546-B1C0-42CA-7FB4-C398A9D6E05F}"/>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nSpc>
                <a:spcPct val="100000"/>
              </a:lnSpc>
            </a:pPr>
            <a:fld id="{6F9D7AB1-8BD6-5740-8308-5B6F252AB873}" type="slidenum">
              <a:rPr lang="en-US" altLang="en-US">
                <a:solidFill>
                  <a:srgbClr val="8B8B8B"/>
                </a:solidFill>
                <a:ea typeface="DejaVu Sans" charset="0"/>
                <a:cs typeface="DejaVu Sans" charset="0"/>
              </a:rPr>
              <a:pPr>
                <a:lnSpc>
                  <a:spcPct val="100000"/>
                </a:lnSpc>
              </a:pPr>
              <a:t>28</a:t>
            </a:fld>
            <a:endParaRPr lang="en-US" altLang="en-US">
              <a:solidFill>
                <a:srgbClr val="8B8B8B"/>
              </a:solidFill>
              <a:ea typeface="DejaVu Sans" charset="0"/>
              <a:cs typeface="DejaVu Sans" charset="0"/>
            </a:endParaRPr>
          </a:p>
        </p:txBody>
      </p:sp>
      <p:sp>
        <p:nvSpPr>
          <p:cNvPr id="56322" name="Rectangle 1">
            <a:extLst>
              <a:ext uri="{FF2B5EF4-FFF2-40B4-BE49-F238E27FC236}">
                <a16:creationId xmlns:a16="http://schemas.microsoft.com/office/drawing/2014/main" id="{5A56C66C-D2CB-A1EF-9A1B-E371F234295D}"/>
              </a:ext>
            </a:extLst>
          </p:cNvPr>
          <p:cNvSpPr>
            <a:spLocks noGrp="1" noChangeArrowheads="1"/>
          </p:cNvSpPr>
          <p:nvPr>
            <p:ph type="title" idx="4294967295"/>
          </p:nvPr>
        </p:nvSpPr>
        <p:spPr>
          <a:xfrm>
            <a:off x="0" y="0"/>
            <a:ext cx="9144000" cy="622300"/>
          </a:xfrm>
          <a:solidFill>
            <a:srgbClr val="F2F2F2"/>
          </a:solidFill>
        </p:spPr>
        <p:txBody>
          <a:bodyPr/>
          <a:lstStyle/>
          <a:p>
            <a:pPr eaLnBrk="1" hangingPunct="1">
              <a:lnSpc>
                <a:spcPct val="115000"/>
              </a:lnSpc>
              <a:spcBef>
                <a:spcPts val="1513"/>
              </a:spcBef>
              <a:spcAft>
                <a:spcPts val="463"/>
              </a:spcAft>
              <a:tabLst>
                <a:tab pos="914400" algn="l"/>
                <a:tab pos="1828800" algn="l"/>
                <a:tab pos="2743200" algn="l"/>
                <a:tab pos="3657600" algn="l"/>
                <a:tab pos="4572000" algn="l"/>
                <a:tab pos="5486400" algn="l"/>
                <a:tab pos="6400800" algn="l"/>
                <a:tab pos="7315200" algn="l"/>
                <a:tab pos="8229600" algn="l"/>
                <a:tab pos="9144000" algn="l"/>
              </a:tabLst>
            </a:pPr>
            <a:r>
              <a:rPr lang="en-GB" altLang="en-US" sz="2700" b="1">
                <a:latin typeface="Arial" panose="020B0604020202020204" pitchFamily="34" charset="0"/>
              </a:rPr>
              <a:t>Formal properties</a:t>
            </a:r>
          </a:p>
        </p:txBody>
      </p:sp>
      <p:sp>
        <p:nvSpPr>
          <p:cNvPr id="30722" name="Rectangle 2">
            <a:extLst>
              <a:ext uri="{FF2B5EF4-FFF2-40B4-BE49-F238E27FC236}">
                <a16:creationId xmlns:a16="http://schemas.microsoft.com/office/drawing/2014/main" id="{422D2B12-4899-C139-3DA7-167B682A4F68}"/>
              </a:ext>
            </a:extLst>
          </p:cNvPr>
          <p:cNvSpPr>
            <a:spLocks noGrp="1" noChangeArrowheads="1"/>
          </p:cNvSpPr>
          <p:nvPr>
            <p:ph type="subTitle" idx="4294967295"/>
          </p:nvPr>
        </p:nvSpPr>
        <p:spPr>
          <a:xfrm>
            <a:off x="0" y="623888"/>
            <a:ext cx="12192000" cy="6234112"/>
          </a:xfrm>
        </p:spPr>
        <p:txBody>
          <a:bodyPr lIns="91440" tIns="45720" rIns="91440" bIns="45720"/>
          <a:lstStyle/>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latin typeface="Arial" panose="020B0604020202020204" pitchFamily="34" charset="0"/>
                <a:cs typeface="Arial" panose="020B0604020202020204" pitchFamily="34" charset="0"/>
              </a:rPr>
              <a:t>Contrasted in subjects take obligatory SM while non-subjects (naturally fronted) take obligatory OM in Rukiga and Kirundi, as in (13) and (14):</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latin typeface="Arial" panose="020B0604020202020204" pitchFamily="34" charset="0"/>
                <a:cs typeface="Arial" panose="020B0604020202020204" pitchFamily="34" charset="0"/>
              </a:rPr>
              <a:t> </a:t>
            </a:r>
            <a:r>
              <a:rPr lang="en-GB" altLang="en-US" sz="1800">
                <a:solidFill>
                  <a:srgbClr val="1F1F1F"/>
                </a:solidFill>
                <a:latin typeface="Arial" panose="020B0604020202020204" pitchFamily="34" charset="0"/>
                <a:cs typeface="Arial" panose="020B0604020202020204" pitchFamily="34" charset="0"/>
              </a:rPr>
              <a:t>(13)</a:t>
            </a:r>
            <a:r>
              <a:rPr lang="en-GB" altLang="en-US" sz="1800">
                <a:solidFill>
                  <a:srgbClr val="1F1F1F"/>
                </a:solidFill>
                <a:latin typeface="Arial" panose="020B0604020202020204" pitchFamily="34" charset="0"/>
                <a:cs typeface="Times New Roman" panose="02020603050405020304" pitchFamily="18" charset="0"/>
              </a:rPr>
              <a:t> </a:t>
            </a:r>
            <a:r>
              <a:rPr lang="nl-NL" altLang="en-US" sz="1800">
                <a:latin typeface="Arial" panose="020B0604020202020204" pitchFamily="34" charset="0"/>
                <a:ea typeface="Arial Unicode MS" panose="020B0604020202020204" pitchFamily="34" charset="-128"/>
                <a:cs typeface="Arial Unicode MS" panose="020B0604020202020204" pitchFamily="34" charset="-128"/>
              </a:rPr>
              <a:t>Bó baateek’ ómucéeri					</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nl-NL" altLang="en-US" sz="1800" b="1">
                <a:latin typeface="Arial" panose="020B0604020202020204" pitchFamily="34" charset="0"/>
                <a:ea typeface="Arial Unicode MS" panose="020B0604020202020204" pitchFamily="34" charset="-128"/>
                <a:cs typeface="Arial Unicode MS" panose="020B0604020202020204" pitchFamily="34" charset="-128"/>
              </a:rPr>
              <a:t>        </a:t>
            </a:r>
            <a:r>
              <a:rPr lang="en-GB" altLang="en-US" sz="1800" b="1">
                <a:latin typeface="Arial" panose="020B0604020202020204" pitchFamily="34" charset="0"/>
                <a:cs typeface="Calibri" panose="020F0502020204030204" pitchFamily="34" charset="0"/>
              </a:rPr>
              <a:t>ba-o</a:t>
            </a:r>
            <a:r>
              <a:rPr lang="en-GB" altLang="en-US" sz="1800">
                <a:latin typeface="Arial" panose="020B0604020202020204" pitchFamily="34" charset="0"/>
                <a:cs typeface="Calibri" panose="020F0502020204030204" pitchFamily="34" charset="0"/>
              </a:rPr>
              <a:t>	ba-aa-teek-a	      o-mu-ceeri</a:t>
            </a:r>
            <a:br>
              <a:rPr lang="en-GB" altLang="en-US" sz="1800">
                <a:latin typeface="Arial" panose="020B0604020202020204" pitchFamily="34" charset="0"/>
                <a:cs typeface="Calibri" panose="020F0502020204030204" pitchFamily="34" charset="0"/>
              </a:rPr>
            </a:br>
            <a:r>
              <a:rPr lang="en-GB" altLang="en-US" sz="1800">
                <a:latin typeface="Arial" panose="020B0604020202020204" pitchFamily="34" charset="0"/>
                <a:cs typeface="Calibri" panose="020F0502020204030204" pitchFamily="34" charset="0"/>
              </a:rPr>
              <a:t>        2-</a:t>
            </a:r>
            <a:r>
              <a:rPr lang="en-GB" altLang="en-US" sz="1800" b="1">
                <a:latin typeface="Arial" panose="020B0604020202020204" pitchFamily="34" charset="0"/>
                <a:cs typeface="Calibri" panose="020F0502020204030204" pitchFamily="34" charset="0"/>
              </a:rPr>
              <a:t>cm</a:t>
            </a:r>
            <a:r>
              <a:rPr lang="en-GB" altLang="en-US" sz="1800">
                <a:latin typeface="Arial" panose="020B0604020202020204" pitchFamily="34" charset="0"/>
                <a:cs typeface="Calibri" panose="020F0502020204030204" pitchFamily="34" charset="0"/>
              </a:rPr>
              <a:t>	2</a:t>
            </a:r>
            <a:r>
              <a:rPr lang="en-GB" altLang="en-US" sz="1800" b="1">
                <a:latin typeface="Arial" panose="020B0604020202020204" pitchFamily="34" charset="0"/>
                <a:cs typeface="Calibri" panose="020F0502020204030204" pitchFamily="34" charset="0"/>
              </a:rPr>
              <a:t>sm</a:t>
            </a:r>
            <a:r>
              <a:rPr lang="en-GB" altLang="en-US" sz="1800">
                <a:latin typeface="Arial" panose="020B0604020202020204" pitchFamily="34" charset="0"/>
                <a:cs typeface="Calibri" panose="020F0502020204030204" pitchFamily="34" charset="0"/>
              </a:rPr>
              <a:t>-n.pst-cook-fv     aug-3-rice</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latin typeface="Arial" panose="020B0604020202020204" pitchFamily="34" charset="0"/>
                <a:cs typeface="Calibri" panose="020F0502020204030204" pitchFamily="34" charset="0"/>
              </a:rPr>
              <a:t>        ‘As for them (the women), they have cooked rice.’        [Rukiga]</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1800">
              <a:solidFill>
                <a:srgbClr val="1F1F1F"/>
              </a:solidFill>
              <a:latin typeface="Arial" panose="020B0604020202020204" pitchFamily="34" charset="0"/>
              <a:cs typeface="Arial" panose="020B0604020202020204" pitchFamily="34" charset="0"/>
            </a:endParaRPr>
          </a:p>
          <a:p>
            <a:pPr marL="171450" indent="-17145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solidFill>
                  <a:srgbClr val="1F1F1F"/>
                </a:solidFill>
                <a:latin typeface="Arial" panose="020B0604020202020204" pitchFamily="34" charset="0"/>
                <a:cs typeface="Arial" panose="020B0604020202020204" pitchFamily="34" charset="0"/>
              </a:rPr>
              <a:t>(14)</a:t>
            </a:r>
            <a:r>
              <a:rPr lang="en-GB" altLang="en-US" sz="1800">
                <a:solidFill>
                  <a:srgbClr val="1F1F1F"/>
                </a:solidFill>
                <a:latin typeface="Arial" panose="020B0604020202020204" pitchFamily="34" charset="0"/>
                <a:cs typeface="Times New Roman" panose="02020603050405020304" pitchFamily="18" charset="0"/>
              </a:rPr>
              <a:t>   </a:t>
            </a:r>
            <a:r>
              <a:rPr lang="en-GB" altLang="en-US" sz="1800">
                <a:solidFill>
                  <a:srgbClr val="1F1F1F"/>
                </a:solidFill>
                <a:latin typeface="Arial" panose="020B0604020202020204" pitchFamily="34" charset="0"/>
                <a:cs typeface="Arial" panose="020B0604020202020204" pitchFamily="34" charset="0"/>
              </a:rPr>
              <a:t>(Did he iron the clothes?)</a:t>
            </a:r>
          </a:p>
          <a:p>
            <a:pPr marL="171450" indent="-17145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solidFill>
                  <a:srgbClr val="1F1F1F"/>
                </a:solidFill>
                <a:latin typeface="Arial" panose="020B0604020202020204" pitchFamily="34" charset="0"/>
                <a:cs typeface="Arial" panose="020B0604020202020204" pitchFamily="34" charset="0"/>
              </a:rPr>
              <a:t>         Amashaáti yaayagooroye aríko amasume (</a:t>
            </a:r>
            <a:r>
              <a:rPr lang="en-GB" altLang="en-US" sz="1800" b="1">
                <a:solidFill>
                  <a:srgbClr val="1F1F1F"/>
                </a:solidFill>
                <a:latin typeface="Arial" panose="020B0604020202020204" pitchFamily="34" charset="0"/>
                <a:cs typeface="Arial" panose="020B0604020202020204" pitchFamily="34" charset="0"/>
              </a:rPr>
              <a:t>yó</a:t>
            </a:r>
            <a:r>
              <a:rPr lang="en-GB" altLang="en-US" sz="1800">
                <a:solidFill>
                  <a:srgbClr val="1F1F1F"/>
                </a:solidFill>
                <a:latin typeface="Arial" panose="020B0604020202020204" pitchFamily="34" charset="0"/>
                <a:cs typeface="Arial" panose="020B0604020202020204" pitchFamily="34" charset="0"/>
              </a:rPr>
              <a:t>) yayaretse uko.</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solidFill>
                  <a:srgbClr val="1F1F1F"/>
                </a:solidFill>
                <a:latin typeface="Arial" panose="020B0604020202020204" pitchFamily="34" charset="0"/>
                <a:cs typeface="Arial" panose="020B0604020202020204" pitchFamily="34" charset="0"/>
              </a:rPr>
              <a:t>         a-ma-shaáti   a-a-ya-gooror-ye.               aríko   a-ma-sume      </a:t>
            </a:r>
            <a:r>
              <a:rPr lang="en-GB" altLang="en-US" sz="1800" b="1">
                <a:solidFill>
                  <a:srgbClr val="1F1F1F"/>
                </a:solidFill>
                <a:latin typeface="Arial" panose="020B0604020202020204" pitchFamily="34" charset="0"/>
                <a:cs typeface="Arial" panose="020B0604020202020204" pitchFamily="34" charset="0"/>
              </a:rPr>
              <a:t>a-ó</a:t>
            </a:r>
            <a:r>
              <a:rPr lang="en-GB" altLang="en-US" sz="1800">
                <a:solidFill>
                  <a:srgbClr val="1F1F1F"/>
                </a:solidFill>
                <a:latin typeface="Arial" panose="020B0604020202020204" pitchFamily="34" charset="0"/>
                <a:cs typeface="Arial" panose="020B0604020202020204" pitchFamily="34" charset="0"/>
              </a:rPr>
              <a:t>     a-a-ya-rek-ye               	  uko</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solidFill>
                  <a:srgbClr val="1F1F1F"/>
                </a:solidFill>
                <a:latin typeface="Arial" panose="020B0604020202020204" pitchFamily="34" charset="0"/>
                <a:cs typeface="Arial" panose="020B0604020202020204" pitchFamily="34" charset="0"/>
              </a:rPr>
              <a:t>         aug-6-shirt    1sm-n.pst-6om-iron-pfv     but      aug-6-towel     6-</a:t>
            </a:r>
            <a:r>
              <a:rPr lang="en-GB" altLang="en-US" sz="1800" b="1">
                <a:solidFill>
                  <a:srgbClr val="1F1F1F"/>
                </a:solidFill>
                <a:latin typeface="Arial" panose="020B0604020202020204" pitchFamily="34" charset="0"/>
                <a:cs typeface="Arial" panose="020B0604020202020204" pitchFamily="34" charset="0"/>
              </a:rPr>
              <a:t>cm</a:t>
            </a:r>
            <a:r>
              <a:rPr lang="en-GB" altLang="en-US" sz="1800">
                <a:solidFill>
                  <a:srgbClr val="1F1F1F"/>
                </a:solidFill>
                <a:latin typeface="Arial" panose="020B0604020202020204" pitchFamily="34" charset="0"/>
                <a:cs typeface="Arial" panose="020B0604020202020204" pitchFamily="34" charset="0"/>
              </a:rPr>
              <a:t>   sm-n.pst-6</a:t>
            </a:r>
            <a:r>
              <a:rPr lang="en-GB" altLang="en-US" sz="1800" b="1">
                <a:solidFill>
                  <a:srgbClr val="1F1F1F"/>
                </a:solidFill>
                <a:latin typeface="Arial" panose="020B0604020202020204" pitchFamily="34" charset="0"/>
                <a:cs typeface="Arial" panose="020B0604020202020204" pitchFamily="34" charset="0"/>
              </a:rPr>
              <a:t>om</a:t>
            </a:r>
            <a:r>
              <a:rPr lang="en-GB" altLang="en-US" sz="1800">
                <a:solidFill>
                  <a:srgbClr val="1F1F1F"/>
                </a:solidFill>
                <a:latin typeface="Arial" panose="020B0604020202020204" pitchFamily="34" charset="0"/>
                <a:cs typeface="Arial" panose="020B0604020202020204" pitchFamily="34" charset="0"/>
              </a:rPr>
              <a:t>-leave-pfv   like.that   </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latin typeface="Arial" panose="020B0604020202020204" pitchFamily="34" charset="0"/>
                <a:cs typeface="Arial" panose="020B0604020202020204" pitchFamily="34" charset="0"/>
              </a:rPr>
              <a:t>         </a:t>
            </a:r>
            <a:r>
              <a:rPr lang="en-GB" altLang="en-US" sz="1800">
                <a:solidFill>
                  <a:srgbClr val="1F1F1F"/>
                </a:solidFill>
                <a:latin typeface="Arial" panose="020B0604020202020204" pitchFamily="34" charset="0"/>
                <a:cs typeface="Arial" panose="020B0604020202020204" pitchFamily="34" charset="0"/>
              </a:rPr>
              <a:t>'The shirts, he has ironed them but (as for) the towels, he has left them like that.’ </a:t>
            </a:r>
          </a:p>
          <a:p>
            <a:pPr marL="3429000" indent="34290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solidFill>
                  <a:srgbClr val="1F1F1F"/>
                </a:solidFill>
                <a:latin typeface="Arial" panose="020B0604020202020204" pitchFamily="34" charset="0"/>
                <a:cs typeface="Arial" panose="020B0604020202020204" pitchFamily="34" charset="0"/>
              </a:rPr>
              <a:t>						              [Kirundi] </a:t>
            </a:r>
          </a:p>
          <a:p>
            <a:pPr marL="3429000" indent="34290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1800">
              <a:solidFill>
                <a:srgbClr val="1F1F1F"/>
              </a:solidFill>
              <a:latin typeface="Arial" panose="020B0604020202020204" pitchFamily="34" charset="0"/>
              <a:cs typeface="Arial" panose="020B0604020202020204" pitchFamily="34" charset="0"/>
            </a:endParaRPr>
          </a:p>
          <a:p>
            <a:pPr marL="3429000" indent="34290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1800">
              <a:latin typeface="Arial" panose="020B0604020202020204" pitchFamily="34" charset="0"/>
              <a:cs typeface="Arial" panose="020B0604020202020204" pitchFamily="34" charset="0"/>
            </a:endParaRPr>
          </a:p>
          <a:p>
            <a:pPr marL="0" indent="0" eaLnBrk="1" hangingPunct="1">
              <a:lnSpc>
                <a:spcPct val="115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2400">
              <a:cs typeface="Arial" panose="020B0604020202020204" pitchFamily="34" charset="0"/>
            </a:endParaRP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8369" name="Slide Number Placeholder 4">
            <a:extLst>
              <a:ext uri="{FF2B5EF4-FFF2-40B4-BE49-F238E27FC236}">
                <a16:creationId xmlns:a16="http://schemas.microsoft.com/office/drawing/2014/main" id="{544C8909-B05A-7FBC-481D-9CE1F13A568E}"/>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nSpc>
                <a:spcPct val="100000"/>
              </a:lnSpc>
            </a:pPr>
            <a:fld id="{ABD24E4C-0D20-364F-9709-9EF2D11B6205}" type="slidenum">
              <a:rPr lang="en-US" altLang="en-US">
                <a:solidFill>
                  <a:srgbClr val="8B8B8B"/>
                </a:solidFill>
                <a:ea typeface="DejaVu Sans" charset="0"/>
                <a:cs typeface="DejaVu Sans" charset="0"/>
              </a:rPr>
              <a:pPr>
                <a:lnSpc>
                  <a:spcPct val="100000"/>
                </a:lnSpc>
              </a:pPr>
              <a:t>29</a:t>
            </a:fld>
            <a:endParaRPr lang="en-US" altLang="en-US">
              <a:solidFill>
                <a:srgbClr val="8B8B8B"/>
              </a:solidFill>
              <a:ea typeface="DejaVu Sans" charset="0"/>
              <a:cs typeface="DejaVu Sans" charset="0"/>
            </a:endParaRPr>
          </a:p>
        </p:txBody>
      </p:sp>
      <p:sp>
        <p:nvSpPr>
          <p:cNvPr id="58370" name="Rectangle 1">
            <a:extLst>
              <a:ext uri="{FF2B5EF4-FFF2-40B4-BE49-F238E27FC236}">
                <a16:creationId xmlns:a16="http://schemas.microsoft.com/office/drawing/2014/main" id="{1173BE8D-0D98-5712-298B-79982B211705}"/>
              </a:ext>
            </a:extLst>
          </p:cNvPr>
          <p:cNvSpPr>
            <a:spLocks noGrp="1" noChangeArrowheads="1"/>
          </p:cNvSpPr>
          <p:nvPr>
            <p:ph type="title" idx="4294967295"/>
          </p:nvPr>
        </p:nvSpPr>
        <p:spPr>
          <a:xfrm>
            <a:off x="0" y="0"/>
            <a:ext cx="9144000" cy="622300"/>
          </a:xfrm>
          <a:solidFill>
            <a:srgbClr val="F2F2F2"/>
          </a:solidFill>
        </p:spPr>
        <p:txBody>
          <a:bodyPr/>
          <a:lstStyle/>
          <a:p>
            <a:pPr eaLnBrk="1" hangingPunct="1">
              <a:lnSpc>
                <a:spcPct val="115000"/>
              </a:lnSpc>
              <a:spcBef>
                <a:spcPts val="1513"/>
              </a:spcBef>
              <a:spcAft>
                <a:spcPts val="463"/>
              </a:spcAft>
              <a:tabLst>
                <a:tab pos="914400" algn="l"/>
                <a:tab pos="1828800" algn="l"/>
                <a:tab pos="2743200" algn="l"/>
                <a:tab pos="3657600" algn="l"/>
                <a:tab pos="4572000" algn="l"/>
                <a:tab pos="5486400" algn="l"/>
                <a:tab pos="6400800" algn="l"/>
                <a:tab pos="7315200" algn="l"/>
                <a:tab pos="8229600" algn="l"/>
                <a:tab pos="9144000" algn="l"/>
              </a:tabLst>
            </a:pPr>
            <a:r>
              <a:rPr lang="en-GB" altLang="en-US" sz="2700" b="1">
                <a:latin typeface="Arial" panose="020B0604020202020204" pitchFamily="34" charset="0"/>
              </a:rPr>
              <a:t>Formal properties</a:t>
            </a:r>
          </a:p>
        </p:txBody>
      </p:sp>
      <p:sp>
        <p:nvSpPr>
          <p:cNvPr id="31746" name="Rectangle 2">
            <a:extLst>
              <a:ext uri="{FF2B5EF4-FFF2-40B4-BE49-F238E27FC236}">
                <a16:creationId xmlns:a16="http://schemas.microsoft.com/office/drawing/2014/main" id="{A280EA5B-659C-8C1D-3FC3-0197567F545D}"/>
              </a:ext>
            </a:extLst>
          </p:cNvPr>
          <p:cNvSpPr>
            <a:spLocks noGrp="1" noChangeArrowheads="1"/>
          </p:cNvSpPr>
          <p:nvPr>
            <p:ph type="subTitle" idx="4294967295"/>
          </p:nvPr>
        </p:nvSpPr>
        <p:spPr>
          <a:xfrm>
            <a:off x="0" y="623888"/>
            <a:ext cx="12192000" cy="6234112"/>
          </a:xfrm>
        </p:spPr>
        <p:txBody>
          <a:bodyPr lIns="91440" tIns="45720" rIns="91440" bIns="45720"/>
          <a:lstStyle/>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latin typeface="Arial" panose="020B0604020202020204" pitchFamily="34" charset="0"/>
                <a:cs typeface="Arial" panose="020B0604020202020204" pitchFamily="34" charset="0"/>
              </a:rPr>
              <a:t>For Kîîtharaka, only human non-subjects take obligatory OM:</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latin typeface="Arial" panose="020B0604020202020204" pitchFamily="34" charset="0"/>
                <a:cs typeface="Arial" panose="020B0604020202020204" pitchFamily="34" charset="0"/>
              </a:rPr>
              <a:t> </a:t>
            </a:r>
            <a:r>
              <a:rPr lang="en-GB" altLang="en-US" sz="1800">
                <a:solidFill>
                  <a:srgbClr val="1F1F1F"/>
                </a:solidFill>
                <a:latin typeface="Arial" panose="020B0604020202020204" pitchFamily="34" charset="0"/>
                <a:cs typeface="Arial" panose="020B0604020202020204" pitchFamily="34" charset="0"/>
              </a:rPr>
              <a:t>(15)</a:t>
            </a:r>
            <a:r>
              <a:rPr lang="en-GB" altLang="en-US" sz="1800">
                <a:solidFill>
                  <a:srgbClr val="1F1F1F"/>
                </a:solidFill>
                <a:latin typeface="Arial" panose="020B0604020202020204" pitchFamily="34" charset="0"/>
                <a:cs typeface="Times New Roman" panose="02020603050405020304" pitchFamily="18" charset="0"/>
              </a:rPr>
              <a:t> </a:t>
            </a:r>
            <a:r>
              <a:rPr lang="nl-NL" altLang="en-US" sz="1800">
                <a:latin typeface="Arial" panose="020B0604020202020204" pitchFamily="34" charset="0"/>
                <a:ea typeface="Arial Unicode MS" panose="020B0604020202020204" pitchFamily="34" charset="-128"/>
                <a:cs typeface="Arial Unicode MS" panose="020B0604020202020204" pitchFamily="34" charset="-128"/>
              </a:rPr>
              <a:t>Mabuku mo Brian n’a(ma)teere					</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nl-NL" altLang="en-US" sz="1800" b="1">
                <a:latin typeface="Arial" panose="020B0604020202020204" pitchFamily="34" charset="0"/>
                <a:ea typeface="Arial Unicode MS" panose="020B0604020202020204" pitchFamily="34" charset="-128"/>
                <a:cs typeface="Arial Unicode MS" panose="020B0604020202020204" pitchFamily="34" charset="-128"/>
              </a:rPr>
              <a:t>        </a:t>
            </a:r>
            <a:r>
              <a:rPr lang="en-GB" altLang="en-US" sz="1800" b="1">
                <a:latin typeface="Arial" panose="020B0604020202020204" pitchFamily="34" charset="0"/>
                <a:ea typeface="Arial Unicode MS" panose="020B0604020202020204" pitchFamily="34" charset="-128"/>
                <a:cs typeface="Arial Unicode MS" panose="020B0604020202020204" pitchFamily="34" charset="-128"/>
              </a:rPr>
              <a:t>mabuku</a:t>
            </a:r>
            <a:r>
              <a:rPr lang="en-GB" altLang="en-US" sz="1800">
                <a:latin typeface="Arial" panose="020B0604020202020204" pitchFamily="34" charset="0"/>
                <a:cs typeface="Calibri" panose="020F0502020204030204" pitchFamily="34" charset="0"/>
              </a:rPr>
              <a:t>	ma-o Brian       ni      a-ma-ta-îre	      </a:t>
            </a:r>
            <a:br>
              <a:rPr lang="en-GB" altLang="en-US" sz="1800">
                <a:latin typeface="Arial" panose="020B0604020202020204" pitchFamily="34" charset="0"/>
                <a:cs typeface="Calibri" panose="020F0502020204030204" pitchFamily="34" charset="0"/>
              </a:rPr>
            </a:br>
            <a:r>
              <a:rPr lang="en-GB" altLang="en-US" sz="1800">
                <a:latin typeface="Arial" panose="020B0604020202020204" pitchFamily="34" charset="0"/>
                <a:cs typeface="Calibri" panose="020F0502020204030204" pitchFamily="34" charset="0"/>
              </a:rPr>
              <a:t>        6-books	6-</a:t>
            </a:r>
            <a:r>
              <a:rPr lang="en-GB" altLang="en-US" sz="1800" b="1">
                <a:latin typeface="Arial" panose="020B0604020202020204" pitchFamily="34" charset="0"/>
                <a:cs typeface="Calibri" panose="020F0502020204030204" pitchFamily="34" charset="0"/>
              </a:rPr>
              <a:t>cm </a:t>
            </a:r>
            <a:r>
              <a:rPr lang="en-GB" altLang="en-US" sz="1800">
                <a:latin typeface="Arial" panose="020B0604020202020204" pitchFamily="34" charset="0"/>
                <a:cs typeface="Calibri" panose="020F0502020204030204" pitchFamily="34" charset="0"/>
              </a:rPr>
              <a:t>1.Brian     foc  1</a:t>
            </a:r>
            <a:r>
              <a:rPr lang="en-GB" altLang="en-US" sz="1800" b="1">
                <a:latin typeface="Arial" panose="020B0604020202020204" pitchFamily="34" charset="0"/>
                <a:cs typeface="Calibri" panose="020F0502020204030204" pitchFamily="34" charset="0"/>
              </a:rPr>
              <a:t>sm</a:t>
            </a:r>
            <a:r>
              <a:rPr lang="en-GB" altLang="en-US" sz="1800">
                <a:latin typeface="Arial" panose="020B0604020202020204" pitchFamily="34" charset="0"/>
                <a:cs typeface="Calibri" panose="020F0502020204030204" pitchFamily="34" charset="0"/>
              </a:rPr>
              <a:t>-om-lose-pfv     </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latin typeface="Arial" panose="020B0604020202020204" pitchFamily="34" charset="0"/>
                <a:cs typeface="Calibri" panose="020F0502020204030204" pitchFamily="34" charset="0"/>
              </a:rPr>
              <a:t>        ‘As for the books, Brian lost them.’        					[Kîîtharaka]</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1800">
              <a:solidFill>
                <a:srgbClr val="1F1F1F"/>
              </a:solidFill>
              <a:latin typeface="Arial" panose="020B0604020202020204" pitchFamily="34" charset="0"/>
              <a:cs typeface="Arial" panose="020B0604020202020204" pitchFamily="34" charset="0"/>
            </a:endParaRP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solidFill>
                  <a:srgbClr val="1F1F1F"/>
                </a:solidFill>
                <a:latin typeface="Arial" panose="020B0604020202020204" pitchFamily="34" charset="0"/>
                <a:cs typeface="Arial" panose="020B0604020202020204" pitchFamily="34" charset="0"/>
              </a:rPr>
              <a:t>(16)</a:t>
            </a:r>
            <a:r>
              <a:rPr lang="en-GB" altLang="en-US" sz="1800">
                <a:solidFill>
                  <a:srgbClr val="1F1F1F"/>
                </a:solidFill>
                <a:latin typeface="Arial" panose="020B0604020202020204" pitchFamily="34" charset="0"/>
                <a:cs typeface="Times New Roman" panose="02020603050405020304" pitchFamily="18" charset="0"/>
              </a:rPr>
              <a:t> </a:t>
            </a:r>
            <a:r>
              <a:rPr lang="nl-NL" altLang="en-US" sz="1800">
                <a:latin typeface="Arial" panose="020B0604020202020204" pitchFamily="34" charset="0"/>
                <a:ea typeface="Arial Unicode MS" panose="020B0604020202020204" pitchFamily="34" charset="-128"/>
                <a:cs typeface="Arial Unicode MS" panose="020B0604020202020204" pitchFamily="34" charset="-128"/>
              </a:rPr>
              <a:t>Kimaathi we Brian n’a*(mû)keethiirie					</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nl-NL" altLang="en-US" sz="1800" b="1">
                <a:latin typeface="Arial" panose="020B0604020202020204" pitchFamily="34" charset="0"/>
                <a:ea typeface="Arial Unicode MS" panose="020B0604020202020204" pitchFamily="34" charset="-128"/>
                <a:cs typeface="Arial Unicode MS" panose="020B0604020202020204" pitchFamily="34" charset="-128"/>
              </a:rPr>
              <a:t>        </a:t>
            </a:r>
            <a:r>
              <a:rPr lang="en-GB" altLang="en-US" sz="1800" b="1">
                <a:latin typeface="Arial" panose="020B0604020202020204" pitchFamily="34" charset="0"/>
                <a:ea typeface="Arial Unicode MS" panose="020B0604020202020204" pitchFamily="34" charset="-128"/>
                <a:cs typeface="Arial Unicode MS" panose="020B0604020202020204" pitchFamily="34" charset="-128"/>
              </a:rPr>
              <a:t>Kimathi</a:t>
            </a:r>
            <a:r>
              <a:rPr lang="en-GB" altLang="en-US" sz="1800">
                <a:latin typeface="Arial" panose="020B0604020202020204" pitchFamily="34" charset="0"/>
                <a:cs typeface="Calibri" panose="020F0502020204030204" pitchFamily="34" charset="0"/>
              </a:rPr>
              <a:t>	û-e    Brian       ni      a-mû-keeth-i-îr-e	      </a:t>
            </a:r>
            <a:br>
              <a:rPr lang="en-GB" altLang="en-US" sz="1800">
                <a:latin typeface="Arial" panose="020B0604020202020204" pitchFamily="34" charset="0"/>
                <a:cs typeface="Calibri" panose="020F0502020204030204" pitchFamily="34" charset="0"/>
              </a:rPr>
            </a:br>
            <a:r>
              <a:rPr lang="en-GB" altLang="en-US" sz="1800">
                <a:latin typeface="Arial" panose="020B0604020202020204" pitchFamily="34" charset="0"/>
                <a:cs typeface="Calibri" panose="020F0502020204030204" pitchFamily="34" charset="0"/>
              </a:rPr>
              <a:t>        6-books	1-</a:t>
            </a:r>
            <a:r>
              <a:rPr lang="en-GB" altLang="en-US" sz="1800" b="1">
                <a:latin typeface="Arial" panose="020B0604020202020204" pitchFamily="34" charset="0"/>
                <a:cs typeface="Calibri" panose="020F0502020204030204" pitchFamily="34" charset="0"/>
              </a:rPr>
              <a:t>cm</a:t>
            </a:r>
            <a:r>
              <a:rPr lang="en-GB" altLang="en-US" sz="1800">
                <a:latin typeface="Arial" panose="020B0604020202020204" pitchFamily="34" charset="0"/>
                <a:cs typeface="Calibri" panose="020F0502020204030204" pitchFamily="34" charset="0"/>
              </a:rPr>
              <a:t> 1.Brian     foc  1sm-</a:t>
            </a:r>
            <a:r>
              <a:rPr lang="en-GB" altLang="en-US" sz="1800" b="1">
                <a:latin typeface="Arial" panose="020B0604020202020204" pitchFamily="34" charset="0"/>
                <a:cs typeface="Calibri" panose="020F0502020204030204" pitchFamily="34" charset="0"/>
              </a:rPr>
              <a:t>om</a:t>
            </a:r>
            <a:r>
              <a:rPr lang="en-GB" altLang="en-US" sz="1800">
                <a:latin typeface="Arial" panose="020B0604020202020204" pitchFamily="34" charset="0"/>
                <a:cs typeface="Calibri" panose="020F0502020204030204" pitchFamily="34" charset="0"/>
              </a:rPr>
              <a:t>-greet-ic-pfv-fv     </a:t>
            </a:r>
          </a:p>
          <a:p>
            <a:pPr marL="0" indent="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r>
              <a:rPr lang="en-GB" altLang="en-US" sz="1800">
                <a:latin typeface="Arial" panose="020B0604020202020204" pitchFamily="34" charset="0"/>
                <a:cs typeface="Calibri" panose="020F0502020204030204" pitchFamily="34" charset="0"/>
              </a:rPr>
              <a:t>        ‘As for Kimathi, Brian greeted him.’</a:t>
            </a:r>
            <a:r>
              <a:rPr lang="en-GB" altLang="en-US" sz="1800">
                <a:solidFill>
                  <a:srgbClr val="1F1F1F"/>
                </a:solidFill>
                <a:latin typeface="Arial" panose="020B0604020202020204" pitchFamily="34" charset="0"/>
                <a:cs typeface="Arial" panose="020B0604020202020204" pitchFamily="34" charset="0"/>
              </a:rPr>
              <a:t>              				[Kîîtharaka] </a:t>
            </a:r>
          </a:p>
          <a:p>
            <a:pPr marL="3429000" indent="34290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1800">
              <a:solidFill>
                <a:srgbClr val="1F1F1F"/>
              </a:solidFill>
              <a:latin typeface="Arial" panose="020B0604020202020204" pitchFamily="34" charset="0"/>
              <a:cs typeface="Arial" panose="020B0604020202020204" pitchFamily="34" charset="0"/>
            </a:endParaRPr>
          </a:p>
          <a:p>
            <a:pPr marL="3429000" indent="342900" eaLnBrk="1" hangingPunct="1">
              <a:lnSpc>
                <a:spcPct val="115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1800">
              <a:latin typeface="Arial" panose="020B0604020202020204" pitchFamily="34" charset="0"/>
              <a:cs typeface="Arial" panose="020B0604020202020204" pitchFamily="34" charset="0"/>
            </a:endParaRPr>
          </a:p>
          <a:p>
            <a:pPr marL="0" indent="0" eaLnBrk="1" hangingPunct="1">
              <a:lnSpc>
                <a:spcPct val="115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 pos="10972800" algn="l"/>
                <a:tab pos="11887200" algn="l"/>
              </a:tabLst>
              <a:defRPr/>
            </a:pPr>
            <a:endParaRPr lang="en-GB" altLang="en-US" sz="2400">
              <a:cs typeface="Arial" panose="020B0604020202020204" pitchFamily="34" charset="0"/>
            </a:endParaRPr>
          </a:p>
        </p:txBody>
      </p:sp>
    </p:spTree>
  </p:cSld>
  <p:clrMapOvr>
    <a:masterClrMapping/>
  </p:clrMapOvr>
  <p:transition spd="slow"/>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18" name="Rectangle 1">
            <a:extLst>
              <a:ext uri="{FF2B5EF4-FFF2-40B4-BE49-F238E27FC236}">
                <a16:creationId xmlns:a16="http://schemas.microsoft.com/office/drawing/2014/main" id="{F68ABD0D-ABCA-45EF-205B-4F1E1CE5CCB6}"/>
              </a:ext>
            </a:extLst>
          </p:cNvPr>
          <p:cNvSpPr>
            <a:spLocks noGrp="1" noChangeArrowheads="1"/>
          </p:cNvSpPr>
          <p:nvPr>
            <p:ph type="title"/>
          </p:nvPr>
        </p:nvSpPr>
        <p:spPr>
          <a:xfrm>
            <a:off x="838200" y="365125"/>
            <a:ext cx="10515600" cy="1325563"/>
          </a:xfrm>
        </p:spPr>
        <p:txBody>
          <a:bodyPr/>
          <a:lstStyle/>
          <a:p>
            <a:pPr eaLnBrk="1" hangingPunct="1">
              <a:lnSpc>
                <a:spcPct val="90000"/>
              </a:lnSpc>
              <a:spcAft>
                <a:spcPts val="238"/>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en-US" sz="5400" b="1">
                <a:cs typeface="Arial" panose="020B0604020202020204" pitchFamily="34" charset="0"/>
              </a:rPr>
              <a:t>Introduction</a:t>
            </a:r>
          </a:p>
        </p:txBody>
      </p:sp>
      <p:sp>
        <p:nvSpPr>
          <p:cNvPr id="7170" name="Text Box 2">
            <a:extLst>
              <a:ext uri="{FF2B5EF4-FFF2-40B4-BE49-F238E27FC236}">
                <a16:creationId xmlns:a16="http://schemas.microsoft.com/office/drawing/2014/main" id="{F2B82BDC-AB3C-1EA7-F0EF-D79A899EA0F7}"/>
              </a:ext>
            </a:extLst>
          </p:cNvPr>
          <p:cNvSpPr txBox="1">
            <a:spLocks noChangeArrowheads="1"/>
          </p:cNvSpPr>
          <p:nvPr/>
        </p:nvSpPr>
        <p:spPr bwMode="auto">
          <a:xfrm>
            <a:off x="838200" y="1825625"/>
            <a:ext cx="10515600" cy="4351338"/>
          </a:xfrm>
          <a:prstGeom prst="rect">
            <a:avLst/>
          </a:prstGeom>
          <a:noFill/>
          <a:ln>
            <a:noFill/>
          </a:ln>
          <a:effectLst/>
        </p:spPr>
        <p:txBody>
          <a:bodyPr/>
          <a:lstStyle>
            <a:lvl1pPr marL="228600" indent="-22860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Noto Sans SC Regular" charset="0"/>
                <a:cs typeface="Noto Sans SC Regular" charset="0"/>
              </a:defRPr>
            </a:lvl1pPr>
            <a:lvl2pPr>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Noto Sans SC Regular" charset="0"/>
                <a:cs typeface="Noto Sans SC Regular" charset="0"/>
              </a:defRPr>
            </a:lvl2pPr>
            <a:lvl3pPr>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Noto Sans SC Regular" charset="0"/>
                <a:cs typeface="Noto Sans SC Regular" charset="0"/>
              </a:defRPr>
            </a:lvl3pPr>
            <a:lvl4pPr>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Noto Sans SC Regular" charset="0"/>
                <a:cs typeface="Noto Sans SC Regular" charset="0"/>
              </a:defRPr>
            </a:lvl4pPr>
            <a:lvl5pPr>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Noto Sans SC Regular" charset="0"/>
                <a:cs typeface="Noto Sans SC Regular" charset="0"/>
              </a:defRPr>
            </a:lvl5pPr>
            <a:lvl6pPr marL="2514600" indent="-22860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Noto Sans SC Regular" charset="0"/>
                <a:cs typeface="Noto Sans SC Regular" charset="0"/>
              </a:defRPr>
            </a:lvl6pPr>
            <a:lvl7pPr marL="2971800" indent="-22860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Noto Sans SC Regular" charset="0"/>
                <a:cs typeface="Noto Sans SC Regular" charset="0"/>
              </a:defRPr>
            </a:lvl7pPr>
            <a:lvl8pPr marL="3429000" indent="-22860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Noto Sans SC Regular" charset="0"/>
                <a:cs typeface="Noto Sans SC Regular" charset="0"/>
              </a:defRPr>
            </a:lvl8pPr>
            <a:lvl9pPr marL="3886200" indent="-22860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 pos="5486400" algn="l"/>
                <a:tab pos="6400800" algn="l"/>
                <a:tab pos="7315200" algn="l"/>
                <a:tab pos="8229600" algn="l"/>
                <a:tab pos="9144000" algn="l"/>
                <a:tab pos="10058400" algn="l"/>
              </a:tabLst>
              <a:defRPr>
                <a:solidFill>
                  <a:srgbClr val="000000"/>
                </a:solidFill>
                <a:latin typeface="Calibri" panose="020F0502020204030204" pitchFamily="34" charset="0"/>
                <a:ea typeface="Noto Sans SC Regular" charset="0"/>
                <a:cs typeface="Noto Sans SC Regular" charset="0"/>
              </a:defRPr>
            </a:lvl9pPr>
          </a:lstStyle>
          <a:p>
            <a:pPr eaLnBrk="1" hangingPunct="1">
              <a:lnSpc>
                <a:spcPct val="90000"/>
              </a:lnSpc>
              <a:spcBef>
                <a:spcPts val="1013"/>
              </a:spcBef>
              <a:spcAft>
                <a:spcPts val="13"/>
              </a:spcAft>
              <a:buClr>
                <a:srgbClr val="000000"/>
              </a:buClr>
              <a:buSzPct val="100000"/>
              <a:buFont typeface="Arial" panose="020B0604020202020204" pitchFamily="34" charset="0"/>
              <a:buChar char="•"/>
              <a:defRPr/>
            </a:pPr>
            <a:r>
              <a:rPr lang="en-US" altLang="en-US" dirty="0">
                <a:latin typeface="+mj-lt"/>
              </a:rPr>
              <a:t>A particle based on -</a:t>
            </a:r>
            <a:r>
              <a:rPr lang="en-US" altLang="en-US" b="1" dirty="0">
                <a:latin typeface="+mj-lt"/>
              </a:rPr>
              <a:t>o</a:t>
            </a:r>
            <a:r>
              <a:rPr lang="en-US" altLang="en-US" dirty="0">
                <a:latin typeface="+mj-lt"/>
              </a:rPr>
              <a:t> appears in four of the 9 Bantu languages in the </a:t>
            </a:r>
            <a:r>
              <a:rPr lang="en-US" altLang="en-US" dirty="0" err="1">
                <a:latin typeface="+mj-lt"/>
              </a:rPr>
              <a:t>BaSIS</a:t>
            </a:r>
            <a:r>
              <a:rPr lang="en-US" altLang="en-US" dirty="0">
                <a:latin typeface="+mj-lt"/>
              </a:rPr>
              <a:t> project.</a:t>
            </a:r>
          </a:p>
          <a:p>
            <a:pPr eaLnBrk="1" hangingPunct="1">
              <a:lnSpc>
                <a:spcPct val="90000"/>
              </a:lnSpc>
              <a:spcBef>
                <a:spcPts val="1013"/>
              </a:spcBef>
              <a:spcAft>
                <a:spcPts val="13"/>
              </a:spcAft>
              <a:buClr>
                <a:srgbClr val="000000"/>
              </a:buClr>
              <a:buSzPct val="100000"/>
              <a:buFont typeface="Arial" panose="020B0604020202020204" pitchFamily="34" charset="0"/>
              <a:buChar char="•"/>
              <a:defRPr/>
            </a:pPr>
            <a:r>
              <a:rPr lang="en-US" altLang="en-US" dirty="0">
                <a:latin typeface="+mj-lt"/>
              </a:rPr>
              <a:t>It is used to mark contrastive topics and we gloss it as a contrastive marker (CM), following Asiimwe &amp; Van der Wal (2021) </a:t>
            </a:r>
          </a:p>
          <a:p>
            <a:pPr eaLnBrk="1" hangingPunct="1">
              <a:lnSpc>
                <a:spcPct val="90000"/>
              </a:lnSpc>
              <a:spcBef>
                <a:spcPts val="13"/>
              </a:spcBef>
              <a:spcAft>
                <a:spcPts val="13"/>
              </a:spcAft>
              <a:defRPr/>
            </a:pPr>
            <a:endParaRPr lang="en-GB" altLang="en-US" dirty="0">
              <a:latin typeface="+mj-lt"/>
            </a:endParaRPr>
          </a:p>
          <a:p>
            <a:pPr marL="715963" indent="-715963" eaLnBrk="1" hangingPunct="1">
              <a:lnSpc>
                <a:spcPct val="90000"/>
              </a:lnSpc>
              <a:spcBef>
                <a:spcPts val="13"/>
              </a:spcBef>
              <a:spcAft>
                <a:spcPts val="13"/>
              </a:spcAft>
              <a:defRPr/>
            </a:pPr>
            <a:r>
              <a:rPr lang="en-GB" altLang="en-US" dirty="0">
                <a:latin typeface="+mj-lt"/>
              </a:rPr>
              <a:t>(1) 	</a:t>
            </a:r>
            <a:r>
              <a:rPr lang="en-GB" altLang="en-US" dirty="0" err="1">
                <a:latin typeface="+mj-lt"/>
              </a:rPr>
              <a:t>Mabúku</a:t>
            </a:r>
            <a:r>
              <a:rPr lang="en-GB" altLang="en-US" dirty="0">
                <a:latin typeface="+mj-lt"/>
              </a:rPr>
              <a:t>́ </a:t>
            </a:r>
            <a:r>
              <a:rPr lang="en-GB" altLang="en-US" b="1" dirty="0" err="1">
                <a:solidFill>
                  <a:srgbClr val="C00000"/>
                </a:solidFill>
                <a:latin typeface="+mj-lt"/>
              </a:rPr>
              <a:t>mo</a:t>
            </a:r>
            <a:r>
              <a:rPr lang="en-GB" altLang="en-US" b="1" dirty="0">
                <a:solidFill>
                  <a:srgbClr val="C00000"/>
                </a:solidFill>
                <a:latin typeface="+mj-lt"/>
              </a:rPr>
              <a:t>́</a:t>
            </a:r>
            <a:r>
              <a:rPr lang="en-GB" altLang="en-US" dirty="0">
                <a:latin typeface="+mj-lt"/>
              </a:rPr>
              <a:t> </a:t>
            </a:r>
            <a:r>
              <a:rPr lang="en-GB" altLang="en-US" dirty="0" err="1">
                <a:latin typeface="+mj-lt"/>
              </a:rPr>
              <a:t>imaurire</a:t>
            </a:r>
            <a:r>
              <a:rPr lang="en-GB" altLang="en-US" dirty="0">
                <a:latin typeface="+mj-lt"/>
              </a:rPr>
              <a:t>́.                                           </a:t>
            </a:r>
            <a:br>
              <a:rPr lang="en-GB" altLang="en-US" dirty="0">
                <a:latin typeface="+mj-lt"/>
              </a:rPr>
            </a:br>
            <a:r>
              <a:rPr lang="en-GB" altLang="en-US" dirty="0">
                <a:latin typeface="+mj-lt"/>
              </a:rPr>
              <a:t>Ma-</a:t>
            </a:r>
            <a:r>
              <a:rPr lang="en-GB" altLang="en-US" dirty="0" err="1">
                <a:latin typeface="+mj-lt"/>
              </a:rPr>
              <a:t>buku</a:t>
            </a:r>
            <a:r>
              <a:rPr lang="en-GB" altLang="en-US" dirty="0">
                <a:latin typeface="+mj-lt"/>
              </a:rPr>
              <a:t>    </a:t>
            </a:r>
            <a:r>
              <a:rPr lang="en-GB" altLang="en-US" b="1" dirty="0">
                <a:solidFill>
                  <a:srgbClr val="C00000"/>
                </a:solidFill>
                <a:latin typeface="+mj-lt"/>
              </a:rPr>
              <a:t>ma-o</a:t>
            </a:r>
            <a:r>
              <a:rPr lang="en-GB" altLang="en-US" dirty="0">
                <a:latin typeface="+mj-lt"/>
              </a:rPr>
              <a:t>     </a:t>
            </a:r>
            <a:r>
              <a:rPr lang="en-GB" altLang="en-US" dirty="0" err="1">
                <a:latin typeface="+mj-lt"/>
              </a:rPr>
              <a:t>ni</a:t>
            </a:r>
            <a:r>
              <a:rPr lang="en-GB" altLang="en-US" dirty="0">
                <a:latin typeface="+mj-lt"/>
              </a:rPr>
              <a:t>-ma-</a:t>
            </a:r>
            <a:r>
              <a:rPr lang="en-GB" altLang="en-US" dirty="0" err="1">
                <a:latin typeface="+mj-lt"/>
              </a:rPr>
              <a:t>ur</a:t>
            </a:r>
            <a:r>
              <a:rPr lang="en-GB" altLang="en-US" dirty="0">
                <a:latin typeface="+mj-lt"/>
              </a:rPr>
              <a:t>-ire</a:t>
            </a:r>
            <a:br>
              <a:rPr lang="en-GB" altLang="en-US" dirty="0">
                <a:latin typeface="+mj-lt"/>
              </a:rPr>
            </a:br>
            <a:r>
              <a:rPr lang="en-GB" altLang="en-US" dirty="0">
                <a:latin typeface="+mj-lt"/>
              </a:rPr>
              <a:t>6-book       6-cm      foc-6sm-lost-pfv</a:t>
            </a:r>
            <a:br>
              <a:rPr lang="en-GB" altLang="en-US" dirty="0">
                <a:latin typeface="+mj-lt"/>
              </a:rPr>
            </a:br>
            <a:r>
              <a:rPr lang="en-GB" altLang="en-US" dirty="0">
                <a:latin typeface="+mj-lt"/>
              </a:rPr>
              <a:t>‘As for the books, they are lost.’                               			[Kîîtharaka]</a:t>
            </a:r>
          </a:p>
          <a:p>
            <a:pPr marL="715963" indent="-715963" eaLnBrk="1" hangingPunct="1">
              <a:lnSpc>
                <a:spcPct val="90000"/>
              </a:lnSpc>
              <a:spcBef>
                <a:spcPts val="613"/>
              </a:spcBef>
              <a:spcAft>
                <a:spcPts val="13"/>
              </a:spcAft>
              <a:defRPr/>
            </a:pPr>
            <a:r>
              <a:rPr lang="en-GB" altLang="en-US" dirty="0">
                <a:latin typeface="+mj-lt"/>
                <a:cs typeface="Arial" panose="020B0604020202020204" pitchFamily="34" charset="0"/>
              </a:rPr>
              <a:t>(2) 	</a:t>
            </a:r>
            <a:r>
              <a:rPr lang="en-GB" altLang="en-US" dirty="0" err="1">
                <a:latin typeface="+mj-lt"/>
                <a:cs typeface="Arial" panose="020B0604020202020204" pitchFamily="34" charset="0"/>
              </a:rPr>
              <a:t>Igifaraánsa</a:t>
            </a:r>
            <a:r>
              <a:rPr lang="en-GB" altLang="en-US" dirty="0">
                <a:latin typeface="+mj-lt"/>
                <a:cs typeface="Arial" panose="020B0604020202020204" pitchFamily="34" charset="0"/>
              </a:rPr>
              <a:t> </a:t>
            </a:r>
            <a:r>
              <a:rPr lang="en-GB" altLang="en-US" b="1" dirty="0" err="1">
                <a:solidFill>
                  <a:srgbClr val="C00000"/>
                </a:solidFill>
                <a:latin typeface="+mj-lt"/>
                <a:cs typeface="Arial" panose="020B0604020202020204" pitchFamily="34" charset="0"/>
              </a:rPr>
              <a:t>có</a:t>
            </a:r>
            <a:r>
              <a:rPr lang="en-GB" altLang="en-US" dirty="0">
                <a:latin typeface="+mj-lt"/>
                <a:cs typeface="Arial" panose="020B0604020202020204" pitchFamily="34" charset="0"/>
              </a:rPr>
              <a:t> </a:t>
            </a:r>
            <a:r>
              <a:rPr lang="en-GB" altLang="en-US" dirty="0" err="1">
                <a:latin typeface="+mj-lt"/>
                <a:cs typeface="Arial" panose="020B0604020202020204" pitchFamily="34" charset="0"/>
              </a:rPr>
              <a:t>ndakívuga</a:t>
            </a:r>
            <a:r>
              <a:rPr lang="en-GB" altLang="en-US" dirty="0">
                <a:latin typeface="+mj-lt"/>
                <a:cs typeface="Arial" panose="020B0604020202020204" pitchFamily="34" charset="0"/>
              </a:rPr>
              <a:t>.</a:t>
            </a:r>
            <a:br>
              <a:rPr lang="en-GB" altLang="en-US" dirty="0">
                <a:latin typeface="+mj-lt"/>
                <a:cs typeface="Arial" panose="020B0604020202020204" pitchFamily="34" charset="0"/>
              </a:rPr>
            </a:br>
            <a:r>
              <a:rPr lang="en-GB" altLang="en-US" dirty="0" err="1">
                <a:latin typeface="+mj-lt"/>
                <a:cs typeface="Arial" panose="020B0604020202020204" pitchFamily="34" charset="0"/>
              </a:rPr>
              <a:t>i</a:t>
            </a:r>
            <a:r>
              <a:rPr lang="en-GB" altLang="en-US" dirty="0">
                <a:latin typeface="+mj-lt"/>
                <a:cs typeface="Arial" panose="020B0604020202020204" pitchFamily="34" charset="0"/>
              </a:rPr>
              <a:t>-ki-</a:t>
            </a:r>
            <a:r>
              <a:rPr lang="en-GB" altLang="en-US" dirty="0" err="1">
                <a:latin typeface="+mj-lt"/>
                <a:cs typeface="Arial" panose="020B0604020202020204" pitchFamily="34" charset="0"/>
              </a:rPr>
              <a:t>faraánsa</a:t>
            </a:r>
            <a:r>
              <a:rPr lang="en-GB" altLang="en-US" dirty="0">
                <a:latin typeface="+mj-lt"/>
                <a:cs typeface="Arial" panose="020B0604020202020204" pitchFamily="34" charset="0"/>
              </a:rPr>
              <a:t>  	</a:t>
            </a:r>
            <a:r>
              <a:rPr lang="en-GB" altLang="en-US" b="1" dirty="0">
                <a:solidFill>
                  <a:srgbClr val="C00000"/>
                </a:solidFill>
                <a:latin typeface="+mj-lt"/>
                <a:cs typeface="Arial" panose="020B0604020202020204" pitchFamily="34" charset="0"/>
              </a:rPr>
              <a:t>ki-</a:t>
            </a:r>
            <a:r>
              <a:rPr lang="en-GB" altLang="en-US" b="1" dirty="0" err="1">
                <a:solidFill>
                  <a:srgbClr val="C00000"/>
                </a:solidFill>
                <a:latin typeface="+mj-lt"/>
                <a:cs typeface="Arial" panose="020B0604020202020204" pitchFamily="34" charset="0"/>
              </a:rPr>
              <a:t>ó</a:t>
            </a:r>
            <a:r>
              <a:rPr lang="en-GB" altLang="en-US" dirty="0">
                <a:latin typeface="+mj-lt"/>
                <a:cs typeface="Arial" panose="020B0604020202020204" pitchFamily="34" charset="0"/>
              </a:rPr>
              <a:t>    n-</a:t>
            </a:r>
            <a:r>
              <a:rPr lang="en-GB" altLang="en-US" dirty="0" err="1">
                <a:latin typeface="+mj-lt"/>
                <a:cs typeface="Arial" panose="020B0604020202020204" pitchFamily="34" charset="0"/>
              </a:rPr>
              <a:t>ra</a:t>
            </a:r>
            <a:r>
              <a:rPr lang="en-GB" altLang="en-US" dirty="0">
                <a:latin typeface="+mj-lt"/>
                <a:cs typeface="Arial" panose="020B0604020202020204" pitchFamily="34" charset="0"/>
              </a:rPr>
              <a:t>-ki-</a:t>
            </a:r>
            <a:r>
              <a:rPr lang="en-GB" altLang="en-US" dirty="0" err="1">
                <a:latin typeface="+mj-lt"/>
                <a:cs typeface="Arial" panose="020B0604020202020204" pitchFamily="34" charset="0"/>
              </a:rPr>
              <a:t>vúg</a:t>
            </a:r>
            <a:r>
              <a:rPr lang="en-GB" altLang="en-US" dirty="0">
                <a:latin typeface="+mj-lt"/>
                <a:cs typeface="Arial" panose="020B0604020202020204" pitchFamily="34" charset="0"/>
              </a:rPr>
              <a:t>-a</a:t>
            </a:r>
            <a:br>
              <a:rPr lang="en-GB" altLang="en-US" dirty="0">
                <a:latin typeface="+mj-lt"/>
                <a:cs typeface="Arial" panose="020B0604020202020204" pitchFamily="34" charset="0"/>
              </a:rPr>
            </a:br>
            <a:r>
              <a:rPr lang="en-GB" altLang="en-US" dirty="0">
                <a:latin typeface="+mj-lt"/>
                <a:cs typeface="Arial" panose="020B0604020202020204" pitchFamily="34" charset="0"/>
              </a:rPr>
              <a:t>aug-7-french 	7-cm   1sg-dj.prst-7om-speak-fv</a:t>
            </a:r>
            <a:br>
              <a:rPr lang="en-GB" altLang="en-US" dirty="0">
                <a:latin typeface="+mj-lt"/>
                <a:cs typeface="Arial" panose="020B0604020202020204" pitchFamily="34" charset="0"/>
              </a:rPr>
            </a:br>
            <a:r>
              <a:rPr lang="en-GB" altLang="en-US" dirty="0">
                <a:latin typeface="+mj-lt"/>
                <a:cs typeface="Arial" panose="020B0604020202020204" pitchFamily="34" charset="0"/>
              </a:rPr>
              <a:t>‘As for as French, I speak it (unlike English or Lingala, for example).’	[Kirundi]	   </a:t>
            </a:r>
          </a:p>
          <a:p>
            <a:pPr marL="715963" indent="-715963" eaLnBrk="1" hangingPunct="1">
              <a:lnSpc>
                <a:spcPct val="90000"/>
              </a:lnSpc>
              <a:spcBef>
                <a:spcPts val="613"/>
              </a:spcBef>
              <a:spcAft>
                <a:spcPts val="13"/>
              </a:spcAft>
              <a:defRPr/>
            </a:pPr>
            <a:r>
              <a:rPr lang="en-GB" altLang="en-US" dirty="0">
                <a:latin typeface="+mj-lt"/>
                <a:cs typeface="Arial" panose="020B0604020202020204" pitchFamily="34" charset="0"/>
              </a:rPr>
              <a:t>(3)	</a:t>
            </a:r>
            <a:r>
              <a:rPr lang="en-GB" altLang="en-US" dirty="0" err="1">
                <a:latin typeface="+mj-lt"/>
                <a:cs typeface="Arial" panose="020B0604020202020204" pitchFamily="34" charset="0"/>
              </a:rPr>
              <a:t>Ikinyangwa</a:t>
            </a:r>
            <a:r>
              <a:rPr lang="en-GB" altLang="en-US" dirty="0">
                <a:latin typeface="+mj-lt"/>
                <a:cs typeface="Arial" panose="020B0604020202020204" pitchFamily="34" charset="0"/>
              </a:rPr>
              <a:t> </a:t>
            </a:r>
            <a:r>
              <a:rPr lang="en-GB" altLang="en-US" dirty="0" err="1">
                <a:latin typeface="+mj-lt"/>
                <a:cs typeface="Arial" panose="020B0604020202020204" pitchFamily="34" charset="0"/>
              </a:rPr>
              <a:t>pakusya</a:t>
            </a:r>
            <a:r>
              <a:rPr lang="en-GB" altLang="en-US" dirty="0">
                <a:latin typeface="+mj-lt"/>
                <a:cs typeface="Arial" panose="020B0604020202020204" pitchFamily="34" charset="0"/>
              </a:rPr>
              <a:t> </a:t>
            </a:r>
            <a:r>
              <a:rPr lang="en-GB" altLang="en-US" b="1" dirty="0">
                <a:solidFill>
                  <a:srgbClr val="C00000"/>
                </a:solidFill>
                <a:latin typeface="+mj-lt"/>
                <a:cs typeface="Arial" panose="020B0604020202020204" pitchFamily="34" charset="0"/>
              </a:rPr>
              <a:t>po</a:t>
            </a:r>
            <a:r>
              <a:rPr lang="en-GB" altLang="en-US" dirty="0">
                <a:latin typeface="+mj-lt"/>
                <a:cs typeface="Arial" panose="020B0604020202020204" pitchFamily="34" charset="0"/>
              </a:rPr>
              <a:t> </a:t>
            </a:r>
            <a:r>
              <a:rPr lang="en-GB" altLang="en-US" dirty="0" err="1">
                <a:latin typeface="+mj-lt"/>
                <a:cs typeface="Arial" panose="020B0604020202020204" pitchFamily="34" charset="0"/>
              </a:rPr>
              <a:t>bikusya</a:t>
            </a:r>
            <a:r>
              <a:rPr lang="en-GB" altLang="en-US" dirty="0">
                <a:latin typeface="+mj-lt"/>
                <a:cs typeface="Arial" panose="020B0604020202020204" pitchFamily="34" charset="0"/>
              </a:rPr>
              <a:t>.</a:t>
            </a:r>
            <a:br>
              <a:rPr lang="en-GB" altLang="en-US" dirty="0">
                <a:latin typeface="+mj-lt"/>
                <a:cs typeface="Arial" panose="020B0604020202020204" pitchFamily="34" charset="0"/>
              </a:rPr>
            </a:br>
            <a:r>
              <a:rPr lang="en-GB" altLang="en-US" dirty="0" err="1">
                <a:latin typeface="+mj-lt"/>
                <a:cs typeface="Arial" panose="020B0604020202020204" pitchFamily="34" charset="0"/>
              </a:rPr>
              <a:t>i</a:t>
            </a:r>
            <a:r>
              <a:rPr lang="en-GB" altLang="en-US" dirty="0">
                <a:latin typeface="+mj-lt"/>
                <a:cs typeface="Arial" panose="020B0604020202020204" pitchFamily="34" charset="0"/>
              </a:rPr>
              <a:t>-ki-</a:t>
            </a:r>
            <a:r>
              <a:rPr lang="en-GB" altLang="en-US" dirty="0" err="1">
                <a:latin typeface="+mj-lt"/>
                <a:cs typeface="Arial" panose="020B0604020202020204" pitchFamily="34" charset="0"/>
              </a:rPr>
              <a:t>nyangwa</a:t>
            </a:r>
            <a:r>
              <a:rPr lang="en-GB" altLang="en-US" dirty="0">
                <a:latin typeface="+mj-lt"/>
                <a:cs typeface="Arial" panose="020B0604020202020204" pitchFamily="34" charset="0"/>
              </a:rPr>
              <a:t>         	pa-</a:t>
            </a:r>
            <a:r>
              <a:rPr lang="en-GB" altLang="en-US" dirty="0" err="1">
                <a:latin typeface="+mj-lt"/>
                <a:cs typeface="Arial" panose="020B0604020202020204" pitchFamily="34" charset="0"/>
              </a:rPr>
              <a:t>ku</a:t>
            </a:r>
            <a:r>
              <a:rPr lang="en-GB" altLang="en-US" dirty="0">
                <a:latin typeface="+mj-lt"/>
                <a:cs typeface="Arial" panose="020B0604020202020204" pitchFamily="34" charset="0"/>
              </a:rPr>
              <a:t>-</a:t>
            </a:r>
            <a:r>
              <a:rPr lang="en-GB" altLang="en-US" dirty="0" err="1">
                <a:latin typeface="+mj-lt"/>
                <a:cs typeface="Arial" panose="020B0604020202020204" pitchFamily="34" charset="0"/>
              </a:rPr>
              <a:t>sy</a:t>
            </a:r>
            <a:r>
              <a:rPr lang="en-GB" altLang="en-US" dirty="0">
                <a:latin typeface="+mj-lt"/>
                <a:cs typeface="Arial" panose="020B0604020202020204" pitchFamily="34" charset="0"/>
              </a:rPr>
              <a:t>-a         </a:t>
            </a:r>
            <a:r>
              <a:rPr lang="en-GB" altLang="en-US" b="1" dirty="0">
                <a:solidFill>
                  <a:srgbClr val="C00000"/>
                </a:solidFill>
                <a:latin typeface="+mj-lt"/>
                <a:cs typeface="Arial" panose="020B0604020202020204" pitchFamily="34" charset="0"/>
              </a:rPr>
              <a:t>pa-o</a:t>
            </a:r>
            <a:r>
              <a:rPr lang="en-GB" altLang="en-US" dirty="0">
                <a:latin typeface="+mj-lt"/>
                <a:cs typeface="Arial" panose="020B0604020202020204" pitchFamily="34" charset="0"/>
              </a:rPr>
              <a:t>    bi-</a:t>
            </a:r>
            <a:r>
              <a:rPr lang="en-GB" altLang="en-US" dirty="0" err="1">
                <a:latin typeface="+mj-lt"/>
                <a:cs typeface="Arial" panose="020B0604020202020204" pitchFamily="34" charset="0"/>
              </a:rPr>
              <a:t>ku</a:t>
            </a:r>
            <a:r>
              <a:rPr lang="en-GB" altLang="en-US" dirty="0">
                <a:latin typeface="+mj-lt"/>
                <a:cs typeface="Arial" panose="020B0604020202020204" pitchFamily="34" charset="0"/>
              </a:rPr>
              <a:t>-</a:t>
            </a:r>
            <a:r>
              <a:rPr lang="en-GB" altLang="en-US" dirty="0" err="1">
                <a:latin typeface="+mj-lt"/>
                <a:cs typeface="Arial" panose="020B0604020202020204" pitchFamily="34" charset="0"/>
              </a:rPr>
              <a:t>sy</a:t>
            </a:r>
            <a:r>
              <a:rPr lang="en-GB" altLang="en-US" dirty="0">
                <a:latin typeface="+mj-lt"/>
                <a:cs typeface="Arial" panose="020B0604020202020204" pitchFamily="34" charset="0"/>
              </a:rPr>
              <a:t>-a</a:t>
            </a:r>
            <a:br>
              <a:rPr lang="en-GB" altLang="en-US" dirty="0">
                <a:latin typeface="Arial" panose="020B0604020202020204" pitchFamily="34" charset="0"/>
                <a:cs typeface="Arial" panose="020B0604020202020204" pitchFamily="34" charset="0"/>
              </a:rPr>
            </a:br>
            <a:r>
              <a:rPr lang="en-GB" altLang="en-US" dirty="0">
                <a:latin typeface="Arial" panose="020B0604020202020204" pitchFamily="34" charset="0"/>
                <a:cs typeface="Arial" panose="020B0604020202020204" pitchFamily="34" charset="0"/>
              </a:rPr>
              <a:t>aug-7-banana.flour  16-15-grind-fv   16-cm	2sm-prs-grind-fv</a:t>
            </a:r>
            <a:br>
              <a:rPr lang="en-GB" altLang="en-US" dirty="0">
                <a:latin typeface="Arial" panose="020B0604020202020204" pitchFamily="34" charset="0"/>
                <a:cs typeface="Arial" panose="020B0604020202020204" pitchFamily="34" charset="0"/>
              </a:rPr>
            </a:br>
            <a:r>
              <a:rPr lang="en-GB" altLang="en-US" dirty="0">
                <a:latin typeface="Arial" panose="020B0604020202020204" pitchFamily="34" charset="0"/>
                <a:cs typeface="Arial" panose="020B0604020202020204" pitchFamily="34" charset="0"/>
              </a:rPr>
              <a:t>'As for banana flour, they do the grinding.'     				[</a:t>
            </a:r>
            <a:r>
              <a:rPr lang="en-GB" altLang="en-US" dirty="0" err="1">
                <a:latin typeface="Arial" panose="020B0604020202020204" pitchFamily="34" charset="0"/>
                <a:cs typeface="Arial" panose="020B0604020202020204" pitchFamily="34" charset="0"/>
              </a:rPr>
              <a:t>Kinyakyusa</a:t>
            </a:r>
            <a:r>
              <a:rPr lang="en-GB" altLang="en-US" dirty="0">
                <a:latin typeface="Arial" panose="020B0604020202020204" pitchFamily="34" charset="0"/>
                <a:cs typeface="Arial" panose="020B0604020202020204" pitchFamily="34" charset="0"/>
              </a:rPr>
              <a:t>]</a:t>
            </a:r>
          </a:p>
        </p:txBody>
      </p:sp>
      <p:sp>
        <p:nvSpPr>
          <p:cNvPr id="9220" name="Text Box 3">
            <a:extLst>
              <a:ext uri="{FF2B5EF4-FFF2-40B4-BE49-F238E27FC236}">
                <a16:creationId xmlns:a16="http://schemas.microsoft.com/office/drawing/2014/main" id="{D1241867-901B-740F-A7CF-9DE315F178AA}"/>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BFEC9F8C-18BE-1B4C-A39F-4CB71220C126}" type="slidenum">
              <a:rPr lang="en-US" altLang="en-US" sz="1200">
                <a:solidFill>
                  <a:srgbClr val="8B8B8B"/>
                </a:solidFill>
                <a:ea typeface="DejaVu Sans" charset="0"/>
                <a:cs typeface="DejaVu Sans" charset="0"/>
              </a:rPr>
              <a:pPr algn="r" eaLnBrk="1" hangingPunct="1">
                <a:lnSpc>
                  <a:spcPct val="100000"/>
                </a:lnSpc>
                <a:spcAft>
                  <a:spcPts val="613"/>
                </a:spcAft>
              </a:pPr>
              <a:t>3</a:t>
            </a:fld>
            <a:endParaRPr lang="en-US" altLang="en-US" sz="1200">
              <a:solidFill>
                <a:srgbClr val="8B8B8B"/>
              </a:solidFill>
              <a:ea typeface="DejaVu Sans" charset="0"/>
              <a:cs typeface="DejaVu Sans" charset="0"/>
            </a:endParaRPr>
          </a:p>
        </p:txBody>
      </p:sp>
    </p:spTree>
  </p:cSld>
  <p:clrMapOvr>
    <a:masterClrMapping/>
  </p:clrMapOvr>
  <p:transition spd="slow" advTm="35440"/>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266" name="Rectangle 1">
            <a:extLst>
              <a:ext uri="{FF2B5EF4-FFF2-40B4-BE49-F238E27FC236}">
                <a16:creationId xmlns:a16="http://schemas.microsoft.com/office/drawing/2014/main" id="{73F874B3-AC26-CF09-B460-BB9F51E6A695}"/>
              </a:ext>
            </a:extLst>
          </p:cNvPr>
          <p:cNvSpPr>
            <a:spLocks noChangeArrowheads="1"/>
          </p:cNvSpPr>
          <p:nvPr/>
        </p:nvSpPr>
        <p:spPr bwMode="auto">
          <a:xfrm>
            <a:off x="0" y="17140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11267" name="Rectangle 2">
            <a:extLst>
              <a:ext uri="{FF2B5EF4-FFF2-40B4-BE49-F238E27FC236}">
                <a16:creationId xmlns:a16="http://schemas.microsoft.com/office/drawing/2014/main" id="{2D3BE57B-CFAA-BEC9-9035-C355AC4974BB}"/>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238"/>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Introduction</a:t>
            </a:r>
          </a:p>
        </p:txBody>
      </p:sp>
      <p:sp>
        <p:nvSpPr>
          <p:cNvPr id="8196" name="Rectangle 4">
            <a:extLst>
              <a:ext uri="{FF2B5EF4-FFF2-40B4-BE49-F238E27FC236}">
                <a16:creationId xmlns:a16="http://schemas.microsoft.com/office/drawing/2014/main" id="{27182B55-3C08-64D0-807F-FC5CD7F83BE6}"/>
              </a:ext>
            </a:extLst>
          </p:cNvPr>
          <p:cNvSpPr>
            <a:spLocks noGrp="1" noChangeArrowheads="1"/>
          </p:cNvSpPr>
          <p:nvPr>
            <p:ph type="subTitle" idx="4294967295"/>
          </p:nvPr>
        </p:nvSpPr>
        <p:spPr>
          <a:xfrm>
            <a:off x="836613" y="1881188"/>
            <a:ext cx="10515600" cy="4251325"/>
          </a:xfrm>
        </p:spPr>
        <p:txBody>
          <a:bodyPr lIns="91440" tIns="45720" rIns="91440" bIns="45720"/>
          <a:lstStyle/>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mj-lt"/>
                <a:cs typeface="Arial" panose="020B0604020202020204" pitchFamily="34" charset="0"/>
              </a:rPr>
              <a:t>The particle is structurally optional and only used with given referents, not focus.</a:t>
            </a:r>
          </a:p>
          <a:p>
            <a:pPr marL="715963" indent="-715963"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mj-lt"/>
                <a:cs typeface="Arial" panose="020B0604020202020204" pitchFamily="34" charset="0"/>
              </a:rPr>
              <a:t>(4)  	</a:t>
            </a:r>
            <a:r>
              <a:rPr lang="en-US" altLang="en-US" sz="1800" dirty="0" err="1">
                <a:latin typeface="+mj-lt"/>
                <a:cs typeface="Arial" panose="020B0604020202020204" pitchFamily="34" charset="0"/>
              </a:rPr>
              <a:t>Naawuríiye</a:t>
            </a:r>
            <a:r>
              <a:rPr lang="en-US" altLang="en-US" sz="1800" dirty="0">
                <a:latin typeface="+mj-lt"/>
                <a:cs typeface="Arial" panose="020B0604020202020204" pitchFamily="34" charset="0"/>
              </a:rPr>
              <a:t>, </a:t>
            </a:r>
            <a:r>
              <a:rPr lang="en-US" altLang="en-US" sz="1800" dirty="0" err="1">
                <a:latin typeface="+mj-lt"/>
                <a:cs typeface="Arial" panose="020B0604020202020204" pitchFamily="34" charset="0"/>
              </a:rPr>
              <a:t>umuhwí</a:t>
            </a:r>
            <a:r>
              <a:rPr lang="en-US" altLang="en-US" sz="1800" dirty="0">
                <a:latin typeface="+mj-lt"/>
                <a:cs typeface="Arial" panose="020B0604020202020204" pitchFamily="34" charset="0"/>
              </a:rPr>
              <a:t> (</a:t>
            </a:r>
            <a:r>
              <a:rPr lang="en-US" altLang="en-US" sz="1800" b="1" dirty="0" err="1">
                <a:solidFill>
                  <a:schemeClr val="tx1"/>
                </a:solidFill>
                <a:latin typeface="+mj-lt"/>
                <a:cs typeface="Arial" panose="020B0604020202020204" pitchFamily="34" charset="0"/>
              </a:rPr>
              <a:t>wó</a:t>
            </a:r>
            <a:r>
              <a:rPr lang="en-US" altLang="en-US" sz="1800" dirty="0">
                <a:latin typeface="+mj-lt"/>
                <a:cs typeface="Arial" panose="020B0604020202020204" pitchFamily="34" charset="0"/>
              </a:rPr>
              <a:t>).</a:t>
            </a:r>
            <a:br>
              <a:rPr lang="en-US" altLang="en-US" sz="1800" dirty="0">
                <a:latin typeface="+mj-lt"/>
                <a:cs typeface="Arial" panose="020B0604020202020204" pitchFamily="34" charset="0"/>
              </a:rPr>
            </a:br>
            <a:r>
              <a:rPr lang="en-US" altLang="en-US" sz="1800" dirty="0">
                <a:latin typeface="+mj-lt"/>
                <a:cs typeface="Arial" panose="020B0604020202020204" pitchFamily="34" charset="0"/>
              </a:rPr>
              <a:t>n-a-a-</a:t>
            </a:r>
            <a:r>
              <a:rPr lang="en-US" altLang="en-US" sz="1800" dirty="0" err="1">
                <a:latin typeface="+mj-lt"/>
                <a:cs typeface="Arial" panose="020B0604020202020204" pitchFamily="34" charset="0"/>
              </a:rPr>
              <a:t>wu</a:t>
            </a:r>
            <a:r>
              <a:rPr lang="en-US" altLang="en-US" sz="1800" dirty="0">
                <a:latin typeface="+mj-lt"/>
                <a:cs typeface="Arial" panose="020B0604020202020204" pitchFamily="34" charset="0"/>
              </a:rPr>
              <a:t>-</a:t>
            </a:r>
            <a:r>
              <a:rPr lang="en-US" altLang="en-US" sz="1800" dirty="0" err="1">
                <a:latin typeface="+mj-lt"/>
                <a:cs typeface="Arial" panose="020B0604020202020204" pitchFamily="34" charset="0"/>
              </a:rPr>
              <a:t>rí</a:t>
            </a:r>
            <a:r>
              <a:rPr lang="en-US" altLang="en-US" sz="1800" dirty="0">
                <a:latin typeface="+mj-lt"/>
                <a:cs typeface="Arial" panose="020B0604020202020204" pitchFamily="34" charset="0"/>
              </a:rPr>
              <a:t>-ye                    	u-mu-</a:t>
            </a:r>
            <a:r>
              <a:rPr lang="en-US" altLang="en-US" sz="1800" dirty="0" err="1">
                <a:latin typeface="+mj-lt"/>
                <a:cs typeface="Arial" panose="020B0604020202020204" pitchFamily="34" charset="0"/>
              </a:rPr>
              <a:t>hwí</a:t>
            </a:r>
            <a:r>
              <a:rPr lang="en-US" altLang="en-US" sz="1800" dirty="0">
                <a:latin typeface="+mj-lt"/>
                <a:cs typeface="Arial" panose="020B0604020202020204" pitchFamily="34" charset="0"/>
              </a:rPr>
              <a:t> 	u-</a:t>
            </a:r>
            <a:r>
              <a:rPr lang="en-US" altLang="en-US" sz="1800" dirty="0" err="1">
                <a:latin typeface="+mj-lt"/>
                <a:cs typeface="Arial" panose="020B0604020202020204" pitchFamily="34" charset="0"/>
              </a:rPr>
              <a:t>ó</a:t>
            </a:r>
            <a:br>
              <a:rPr lang="en-US" altLang="en-US" sz="1800" dirty="0">
                <a:latin typeface="+mj-lt"/>
                <a:cs typeface="Arial" panose="020B0604020202020204" pitchFamily="34" charset="0"/>
              </a:rPr>
            </a:br>
            <a:r>
              <a:rPr lang="en-US" altLang="en-US" sz="1800" dirty="0">
                <a:latin typeface="+mj-lt"/>
                <a:cs typeface="Arial" panose="020B0604020202020204" pitchFamily="34" charset="0"/>
              </a:rPr>
              <a:t>1sg.sm-pst-dj-3om-eat-pfv  aug-3-banana 3-cm</a:t>
            </a:r>
            <a:br>
              <a:rPr lang="en-US" altLang="en-US" sz="1800" dirty="0">
                <a:latin typeface="+mj-lt"/>
                <a:cs typeface="Arial" panose="020B0604020202020204" pitchFamily="34" charset="0"/>
              </a:rPr>
            </a:br>
            <a:r>
              <a:rPr lang="en-US" altLang="en-US" sz="1800" dirty="0">
                <a:latin typeface="+mj-lt"/>
                <a:cs typeface="Arial" panose="020B0604020202020204" pitchFamily="34" charset="0"/>
              </a:rPr>
              <a:t>'I have eaten it, the banana.’ 					[Kirundi]</a:t>
            </a:r>
          </a:p>
          <a:p>
            <a:pPr marL="715963" indent="-715963"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1800" dirty="0">
              <a:latin typeface="+mj-lt"/>
              <a:cs typeface="Arial" panose="020B0604020202020204" pitchFamily="34" charset="0"/>
            </a:endParaRPr>
          </a:p>
          <a:p>
            <a:pPr marL="715963" indent="-715963"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mj-lt"/>
                <a:cs typeface="Arial" panose="020B0604020202020204" pitchFamily="34" charset="0"/>
              </a:rPr>
              <a:t>(5)	a.   E-n-</a:t>
            </a:r>
            <a:r>
              <a:rPr lang="en-US" altLang="en-US" sz="1800" dirty="0" err="1">
                <a:latin typeface="+mj-lt"/>
                <a:cs typeface="Arial" panose="020B0604020202020204" pitchFamily="34" charset="0"/>
              </a:rPr>
              <a:t>jojo</a:t>
            </a:r>
            <a:r>
              <a:rPr lang="en-US" altLang="en-US" sz="1800" dirty="0">
                <a:latin typeface="+mj-lt"/>
                <a:cs typeface="Arial" panose="020B0604020202020204" pitchFamily="34" charset="0"/>
              </a:rPr>
              <a:t>     	 z-</a:t>
            </a:r>
            <a:r>
              <a:rPr lang="en-US" altLang="en-US" sz="1800" dirty="0" err="1">
                <a:latin typeface="+mj-lt"/>
                <a:cs typeface="Arial" panose="020B0604020202020204" pitchFamily="34" charset="0"/>
              </a:rPr>
              <a:t>á</a:t>
            </a:r>
            <a:r>
              <a:rPr lang="en-US" altLang="en-US" sz="1800" dirty="0">
                <a:latin typeface="+mj-lt"/>
                <a:cs typeface="Arial" panose="020B0604020202020204" pitchFamily="34" charset="0"/>
              </a:rPr>
              <a:t>-</a:t>
            </a:r>
            <a:r>
              <a:rPr lang="en-US" altLang="en-US" sz="1800" dirty="0" err="1">
                <a:latin typeface="+mj-lt"/>
                <a:cs typeface="Arial" panose="020B0604020202020204" pitchFamily="34" charset="0"/>
              </a:rPr>
              <a:t>ij</a:t>
            </a:r>
            <a:r>
              <a:rPr lang="en-US" altLang="en-US" sz="1800" dirty="0">
                <a:latin typeface="+mj-lt"/>
                <a:cs typeface="Arial" panose="020B0604020202020204" pitchFamily="34" charset="0"/>
              </a:rPr>
              <a:t>-a</a:t>
            </a:r>
            <a:br>
              <a:rPr lang="en-US" altLang="en-US" sz="1800" dirty="0">
                <a:latin typeface="+mj-lt"/>
                <a:cs typeface="Arial" panose="020B0604020202020204" pitchFamily="34" charset="0"/>
              </a:rPr>
            </a:br>
            <a:r>
              <a:rPr lang="en-US" altLang="en-US" sz="1800" dirty="0">
                <a:latin typeface="+mj-lt"/>
                <a:cs typeface="Arial" panose="020B0604020202020204" pitchFamily="34" charset="0"/>
              </a:rPr>
              <a:t>aug-10-elephant	10-n.pst-come-fv</a:t>
            </a:r>
            <a:br>
              <a:rPr lang="en-US" altLang="en-US" sz="1800" dirty="0">
                <a:latin typeface="+mj-lt"/>
                <a:cs typeface="Arial" panose="020B0604020202020204" pitchFamily="34" charset="0"/>
              </a:rPr>
            </a:br>
            <a:r>
              <a:rPr lang="en-US" altLang="en-US" sz="1800" dirty="0">
                <a:latin typeface="+mj-lt"/>
                <a:cs typeface="Arial" panose="020B0604020202020204" pitchFamily="34" charset="0"/>
              </a:rPr>
              <a:t>‘(The) elephants have come.’</a:t>
            </a:r>
          </a:p>
          <a:p>
            <a:pPr marL="715963" indent="-715963"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mj-lt"/>
                <a:cs typeface="Arial" panose="020B0604020202020204" pitchFamily="34" charset="0"/>
              </a:rPr>
              <a:t> </a:t>
            </a:r>
          </a:p>
          <a:p>
            <a:pPr marL="715963" indent="-715963"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mj-lt"/>
                <a:cs typeface="Arial" panose="020B0604020202020204" pitchFamily="34" charset="0"/>
              </a:rPr>
              <a:t>	b.	E-n-</a:t>
            </a:r>
            <a:r>
              <a:rPr lang="en-US" altLang="en-US" sz="1800" dirty="0" err="1">
                <a:latin typeface="+mj-lt"/>
                <a:cs typeface="Arial" panose="020B0604020202020204" pitchFamily="34" charset="0"/>
              </a:rPr>
              <a:t>jojo</a:t>
            </a:r>
            <a:r>
              <a:rPr lang="en-US" altLang="en-US" sz="1800" dirty="0">
                <a:latin typeface="+mj-lt"/>
                <a:cs typeface="Arial" panose="020B0604020202020204" pitchFamily="34" charset="0"/>
              </a:rPr>
              <a:t>	</a:t>
            </a:r>
            <a:r>
              <a:rPr lang="en-US" altLang="en-US" sz="1800" b="1" dirty="0" err="1">
                <a:solidFill>
                  <a:schemeClr val="tx1"/>
                </a:solidFill>
                <a:latin typeface="+mj-lt"/>
                <a:cs typeface="Arial" panose="020B0604020202020204" pitchFamily="34" charset="0"/>
              </a:rPr>
              <a:t>zó</a:t>
            </a:r>
            <a:r>
              <a:rPr lang="en-US" altLang="en-US" sz="1800" dirty="0">
                <a:latin typeface="+mj-lt"/>
                <a:cs typeface="Arial" panose="020B0604020202020204" pitchFamily="34" charset="0"/>
              </a:rPr>
              <a:t>	z-</a:t>
            </a:r>
            <a:r>
              <a:rPr lang="en-US" altLang="en-US" sz="1800" dirty="0" err="1">
                <a:latin typeface="+mj-lt"/>
                <a:cs typeface="Arial" panose="020B0604020202020204" pitchFamily="34" charset="0"/>
              </a:rPr>
              <a:t>á</a:t>
            </a:r>
            <a:r>
              <a:rPr lang="en-US" altLang="en-US" sz="1800" dirty="0">
                <a:latin typeface="+mj-lt"/>
                <a:cs typeface="Arial" panose="020B0604020202020204" pitchFamily="34" charset="0"/>
              </a:rPr>
              <a:t>-</a:t>
            </a:r>
            <a:r>
              <a:rPr lang="en-US" altLang="en-US" sz="1800" dirty="0" err="1">
                <a:latin typeface="+mj-lt"/>
                <a:cs typeface="Arial" panose="020B0604020202020204" pitchFamily="34" charset="0"/>
              </a:rPr>
              <a:t>ij</a:t>
            </a:r>
            <a:r>
              <a:rPr lang="en-US" altLang="en-US" sz="1800" dirty="0">
                <a:latin typeface="+mj-lt"/>
                <a:cs typeface="Arial" panose="020B0604020202020204" pitchFamily="34" charset="0"/>
              </a:rPr>
              <a:t>-a.</a:t>
            </a:r>
            <a:br>
              <a:rPr lang="en-US" altLang="en-US" sz="1800" dirty="0">
                <a:latin typeface="+mj-lt"/>
                <a:cs typeface="Arial" panose="020B0604020202020204" pitchFamily="34" charset="0"/>
              </a:rPr>
            </a:br>
            <a:r>
              <a:rPr lang="en-US" altLang="en-US" sz="1800" dirty="0">
                <a:latin typeface="+mj-lt"/>
                <a:cs typeface="Arial" panose="020B0604020202020204" pitchFamily="34" charset="0"/>
              </a:rPr>
              <a:t>aug-10-elephant   10-cm	10-n.pst-come-fv</a:t>
            </a:r>
            <a:br>
              <a:rPr lang="en-US" altLang="en-US" sz="1800" dirty="0">
                <a:latin typeface="+mj-lt"/>
                <a:cs typeface="Arial" panose="020B0604020202020204" pitchFamily="34" charset="0"/>
              </a:rPr>
            </a:br>
            <a:r>
              <a:rPr lang="en-US" altLang="en-US" sz="1800" dirty="0">
                <a:latin typeface="+mj-lt"/>
                <a:cs typeface="Arial" panose="020B0604020202020204" pitchFamily="34" charset="0"/>
              </a:rPr>
              <a:t>‘As for the elephants, they have come (maybe the antelopes, the lions etc. have not shown up).’  									[</a:t>
            </a:r>
            <a:r>
              <a:rPr lang="en-US" altLang="en-US" sz="1800" dirty="0" err="1">
                <a:latin typeface="+mj-lt"/>
                <a:cs typeface="Arial" panose="020B0604020202020204" pitchFamily="34" charset="0"/>
              </a:rPr>
              <a:t>Rukiga</a:t>
            </a:r>
            <a:r>
              <a:rPr lang="en-US" altLang="en-US" sz="1800" dirty="0">
                <a:latin typeface="+mj-lt"/>
                <a:cs typeface="Arial" panose="020B0604020202020204" pitchFamily="34" charset="0"/>
              </a:rPr>
              <a:t>]</a:t>
            </a:r>
          </a:p>
        </p:txBody>
      </p:sp>
      <p:sp>
        <p:nvSpPr>
          <p:cNvPr id="11269" name="Text Box 5">
            <a:extLst>
              <a:ext uri="{FF2B5EF4-FFF2-40B4-BE49-F238E27FC236}">
                <a16:creationId xmlns:a16="http://schemas.microsoft.com/office/drawing/2014/main" id="{DE4C6DE4-CD12-7A3B-4D09-C17A75D36C9A}"/>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082E6371-51F6-6042-B55D-2370AC3DF937}" type="slidenum">
              <a:rPr lang="en-US" altLang="en-US" sz="1200">
                <a:solidFill>
                  <a:srgbClr val="8B8B8B"/>
                </a:solidFill>
                <a:ea typeface="DejaVu Sans" charset="0"/>
                <a:cs typeface="DejaVu Sans" charset="0"/>
              </a:rPr>
              <a:pPr algn="r" eaLnBrk="1" hangingPunct="1">
                <a:lnSpc>
                  <a:spcPct val="100000"/>
                </a:lnSpc>
                <a:spcAft>
                  <a:spcPts val="613"/>
                </a:spcAft>
              </a:pPr>
              <a:t>4</a:t>
            </a:fld>
            <a:endParaRPr lang="en-US" altLang="en-US" sz="1200">
              <a:solidFill>
                <a:srgbClr val="8B8B8B"/>
              </a:solidFill>
              <a:ea typeface="DejaVu Sans" charset="0"/>
              <a:cs typeface="DejaVu Sans" charset="0"/>
            </a:endParaRPr>
          </a:p>
        </p:txBody>
      </p:sp>
    </p:spTree>
  </p:cSld>
  <p:clrMapOvr>
    <a:masterClrMapping/>
  </p:clrMapOvr>
  <p:transition spd="slow" advTm="20155"/>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4" name="Rectangle 1">
            <a:extLst>
              <a:ext uri="{FF2B5EF4-FFF2-40B4-BE49-F238E27FC236}">
                <a16:creationId xmlns:a16="http://schemas.microsoft.com/office/drawing/2014/main" id="{008D8D15-02AC-5535-B471-E3799DE24D24}"/>
              </a:ext>
            </a:extLst>
          </p:cNvPr>
          <p:cNvSpPr>
            <a:spLocks noChangeArrowheads="1"/>
          </p:cNvSpPr>
          <p:nvPr/>
        </p:nvSpPr>
        <p:spPr bwMode="auto">
          <a:xfrm>
            <a:off x="3175" y="20638"/>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13315" name="Rectangle 2">
            <a:extLst>
              <a:ext uri="{FF2B5EF4-FFF2-40B4-BE49-F238E27FC236}">
                <a16:creationId xmlns:a16="http://schemas.microsoft.com/office/drawing/2014/main" id="{EAAED242-7ECD-B486-419A-95B27E689C6B}"/>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238"/>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Introduction</a:t>
            </a:r>
          </a:p>
        </p:txBody>
      </p:sp>
      <p:sp>
        <p:nvSpPr>
          <p:cNvPr id="13316" name="Rectangle 4">
            <a:extLst>
              <a:ext uri="{FF2B5EF4-FFF2-40B4-BE49-F238E27FC236}">
                <a16:creationId xmlns:a16="http://schemas.microsoft.com/office/drawing/2014/main" id="{B8929BA9-E7B0-D201-7E45-C4200A5AB8BF}"/>
              </a:ext>
            </a:extLst>
          </p:cNvPr>
          <p:cNvSpPr>
            <a:spLocks noGrp="1" noChangeArrowheads="1"/>
          </p:cNvSpPr>
          <p:nvPr>
            <p:ph type="subTitle" idx="4294967295"/>
          </p:nvPr>
        </p:nvSpPr>
        <p:spPr>
          <a:xfrm>
            <a:off x="838200" y="1928813"/>
            <a:ext cx="10515600" cy="4251325"/>
          </a:xfrm>
        </p:spPr>
        <p:txBody>
          <a:bodyPr lIns="91440" tIns="45720" rIns="91440" bIns="45720"/>
          <a:lstStyle/>
          <a:p>
            <a:pPr marL="214313" indent="-214313" eaLnBrk="1" hangingPunct="1">
              <a:lnSpc>
                <a:spcPct val="90000"/>
              </a:lnSpc>
              <a:spcBef>
                <a:spcPts val="13"/>
              </a:spcBef>
              <a:spcAft>
                <a:spcPts val="613"/>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b="1" dirty="0">
                <a:latin typeface="+mj-lt"/>
                <a:cs typeface="Arial" panose="020B0604020202020204" pitchFamily="34" charset="0"/>
              </a:rPr>
              <a:t>Aim of the talk: </a:t>
            </a:r>
          </a:p>
          <a:p>
            <a:pPr marL="214313" indent="-214313" eaLnBrk="1" hangingPunct="1">
              <a:lnSpc>
                <a:spcPct val="90000"/>
              </a:lnSpc>
              <a:spcBef>
                <a:spcPts val="13"/>
              </a:spcBef>
              <a:spcAft>
                <a:spcPts val="613"/>
              </a:spcAft>
              <a:buFont typeface="Arial" panose="020B0604020202020204"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latin typeface="+mj-lt"/>
                <a:cs typeface="Arial" panose="020B0604020202020204" pitchFamily="34" charset="0"/>
              </a:rPr>
              <a:t>To show the use and interpretation of the </a:t>
            </a:r>
            <a:r>
              <a:rPr lang="en-US" altLang="en-US" sz="2000" b="1" dirty="0">
                <a:solidFill>
                  <a:schemeClr val="tx1"/>
                </a:solidFill>
                <a:latin typeface="+mj-lt"/>
                <a:cs typeface="Arial" panose="020B0604020202020204" pitchFamily="34" charset="0"/>
              </a:rPr>
              <a:t>-o</a:t>
            </a:r>
            <a:r>
              <a:rPr lang="en-US" altLang="en-US" sz="2000" dirty="0">
                <a:latin typeface="+mj-lt"/>
                <a:cs typeface="Arial" panose="020B0604020202020204" pitchFamily="34" charset="0"/>
              </a:rPr>
              <a:t> particle across the languages</a:t>
            </a:r>
          </a:p>
          <a:p>
            <a:pPr marL="214313" indent="-214313" eaLnBrk="1" hangingPunct="1">
              <a:lnSpc>
                <a:spcPct val="90000"/>
              </a:lnSpc>
              <a:spcBef>
                <a:spcPts val="13"/>
              </a:spcBef>
              <a:spcAft>
                <a:spcPts val="613"/>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2000" b="1" dirty="0">
              <a:latin typeface="+mj-lt"/>
              <a:cs typeface="Arial" panose="020B0604020202020204" pitchFamily="34" charset="0"/>
            </a:endParaRPr>
          </a:p>
          <a:p>
            <a:pPr marL="214313" indent="-214313" eaLnBrk="1" hangingPunct="1">
              <a:lnSpc>
                <a:spcPct val="90000"/>
              </a:lnSpc>
              <a:spcBef>
                <a:spcPts val="13"/>
              </a:spcBef>
              <a:spcAft>
                <a:spcPts val="613"/>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b="1" dirty="0">
                <a:latin typeface="+mj-lt"/>
                <a:cs typeface="Arial" panose="020B0604020202020204" pitchFamily="34" charset="0"/>
              </a:rPr>
              <a:t>Structure of the talk:</a:t>
            </a:r>
          </a:p>
          <a:p>
            <a:pPr marL="214313" indent="-214313" eaLnBrk="1" hangingPunct="1">
              <a:lnSpc>
                <a:spcPct val="90000"/>
              </a:lnSpc>
              <a:spcBef>
                <a:spcPts val="13"/>
              </a:spcBef>
              <a:spcAft>
                <a:spcPts val="613"/>
              </a:spcAft>
              <a:buFont typeface="Arial" panose="020B0604020202020204"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latin typeface="+mj-lt"/>
                <a:cs typeface="Arial" panose="020B0604020202020204" pitchFamily="34" charset="0"/>
              </a:rPr>
              <a:t>Origin as a pronominal element</a:t>
            </a:r>
          </a:p>
          <a:p>
            <a:pPr marL="214313" indent="-214313" eaLnBrk="1" hangingPunct="1">
              <a:lnSpc>
                <a:spcPct val="90000"/>
              </a:lnSpc>
              <a:spcBef>
                <a:spcPts val="13"/>
              </a:spcBef>
              <a:spcAft>
                <a:spcPts val="613"/>
              </a:spcAft>
              <a:buFont typeface="Arial" panose="020B0604020202020204"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latin typeface="+mj-lt"/>
                <a:cs typeface="Arial" panose="020B0604020202020204" pitchFamily="34" charset="0"/>
              </a:rPr>
              <a:t>Formal properties </a:t>
            </a:r>
          </a:p>
          <a:p>
            <a:pPr marL="214313" indent="-214313" eaLnBrk="1" hangingPunct="1">
              <a:lnSpc>
                <a:spcPct val="90000"/>
              </a:lnSpc>
              <a:spcBef>
                <a:spcPts val="13"/>
              </a:spcBef>
              <a:spcAft>
                <a:spcPts val="613"/>
              </a:spcAft>
              <a:buFont typeface="Arial" panose="020B0604020202020204"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latin typeface="+mj-lt"/>
                <a:cs typeface="Arial" panose="020B0604020202020204" pitchFamily="34" charset="0"/>
              </a:rPr>
              <a:t>Functional properties </a:t>
            </a:r>
          </a:p>
          <a:p>
            <a:pPr marL="214313" indent="-214313" eaLnBrk="1" hangingPunct="1">
              <a:lnSpc>
                <a:spcPct val="90000"/>
              </a:lnSpc>
              <a:spcBef>
                <a:spcPts val="13"/>
              </a:spcBef>
              <a:spcAft>
                <a:spcPts val="613"/>
              </a:spcAft>
              <a:buFont typeface="Arial" panose="020B0604020202020204"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latin typeface="+mj-lt"/>
                <a:cs typeface="Arial" panose="020B0604020202020204" pitchFamily="34" charset="0"/>
              </a:rPr>
              <a:t>NA+PRO</a:t>
            </a:r>
          </a:p>
          <a:p>
            <a:pPr marL="214313" indent="-214313" eaLnBrk="1" hangingPunct="1">
              <a:lnSpc>
                <a:spcPct val="90000"/>
              </a:lnSpc>
              <a:spcBef>
                <a:spcPts val="13"/>
              </a:spcBef>
              <a:spcAft>
                <a:spcPts val="613"/>
              </a:spcAft>
              <a:buFont typeface="Arial" panose="020B0604020202020204" pitchFamily="34" charset="0"/>
              <a:buChar cha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2000" dirty="0">
                <a:latin typeface="+mj-lt"/>
                <a:cs typeface="Arial" panose="020B0604020202020204" pitchFamily="34" charset="0"/>
              </a:rPr>
              <a:t>Conclusion</a:t>
            </a:r>
          </a:p>
          <a:p>
            <a:pPr marL="214313" indent="-214313" eaLnBrk="1" hangingPunct="1">
              <a:lnSpc>
                <a:spcPct val="90000"/>
              </a:lnSpc>
              <a:spcBef>
                <a:spcPts val="13"/>
              </a:spcBef>
              <a:spcAft>
                <a:spcPts val="613"/>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2000" dirty="0">
              <a:latin typeface="+mj-lt"/>
            </a:endParaRPr>
          </a:p>
          <a:p>
            <a:pPr marL="214313" indent="-214313" eaLnBrk="1" hangingPunct="1">
              <a:lnSpc>
                <a:spcPct val="90000"/>
              </a:lnSpc>
              <a:spcBef>
                <a:spcPts val="13"/>
              </a:spcBef>
              <a:spcAft>
                <a:spcPts val="613"/>
              </a:spcAft>
              <a:buClrTx/>
              <a:buSzTx/>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US" altLang="en-US" sz="2200" dirty="0"/>
          </a:p>
        </p:txBody>
      </p:sp>
      <p:sp>
        <p:nvSpPr>
          <p:cNvPr id="13317" name="Text Box 5">
            <a:extLst>
              <a:ext uri="{FF2B5EF4-FFF2-40B4-BE49-F238E27FC236}">
                <a16:creationId xmlns:a16="http://schemas.microsoft.com/office/drawing/2014/main" id="{2F7613F1-2F6C-99D8-2E2E-8CEFA9814BDE}"/>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D225A7DA-3ACF-9440-B0C4-7AADDB21DE04}" type="slidenum">
              <a:rPr lang="en-US" altLang="en-US" sz="1200">
                <a:solidFill>
                  <a:srgbClr val="8B8B8B"/>
                </a:solidFill>
                <a:ea typeface="DejaVu Sans" charset="0"/>
                <a:cs typeface="DejaVu Sans" charset="0"/>
              </a:rPr>
              <a:pPr algn="r" eaLnBrk="1" hangingPunct="1">
                <a:lnSpc>
                  <a:spcPct val="100000"/>
                </a:lnSpc>
                <a:spcAft>
                  <a:spcPts val="613"/>
                </a:spcAft>
              </a:pPr>
              <a:t>5</a:t>
            </a:fld>
            <a:endParaRPr lang="en-US" altLang="en-US" sz="1200">
              <a:solidFill>
                <a:srgbClr val="8B8B8B"/>
              </a:solidFill>
              <a:ea typeface="DejaVu Sans" charset="0"/>
              <a:cs typeface="DejaVu Sans" charset="0"/>
            </a:endParaRPr>
          </a:p>
        </p:txBody>
      </p:sp>
    </p:spTree>
  </p:cSld>
  <p:clrMapOvr>
    <a:masterClrMapping/>
  </p:clrMapOvr>
  <p:transition spd="slow" advTm="23193"/>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362" name="Rectangle 1">
            <a:extLst>
              <a:ext uri="{FF2B5EF4-FFF2-40B4-BE49-F238E27FC236}">
                <a16:creationId xmlns:a16="http://schemas.microsoft.com/office/drawing/2014/main" id="{5ACFAB64-A7B1-9C8A-0F6D-800E1D099DFD}"/>
              </a:ext>
            </a:extLst>
          </p:cNvPr>
          <p:cNvSpPr>
            <a:spLocks noChangeArrowheads="1"/>
          </p:cNvSpPr>
          <p:nvPr/>
        </p:nvSpPr>
        <p:spPr bwMode="auto">
          <a:xfrm>
            <a:off x="0" y="30480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15363" name="Rectangle 2">
            <a:extLst>
              <a:ext uri="{FF2B5EF4-FFF2-40B4-BE49-F238E27FC236}">
                <a16:creationId xmlns:a16="http://schemas.microsoft.com/office/drawing/2014/main" id="{6D6514F1-22F7-6BCC-0C46-8F7A1BC3DAA3}"/>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Origin as a pronominal element</a:t>
            </a:r>
          </a:p>
        </p:txBody>
      </p:sp>
      <p:sp>
        <p:nvSpPr>
          <p:cNvPr id="10244" name="Rectangle 4">
            <a:extLst>
              <a:ext uri="{FF2B5EF4-FFF2-40B4-BE49-F238E27FC236}">
                <a16:creationId xmlns:a16="http://schemas.microsoft.com/office/drawing/2014/main" id="{00D99C21-BEDF-0F8D-C8A8-0367E9F1365B}"/>
              </a:ext>
            </a:extLst>
          </p:cNvPr>
          <p:cNvSpPr>
            <a:spLocks noGrp="1" noChangeArrowheads="1"/>
          </p:cNvSpPr>
          <p:nvPr>
            <p:ph type="subTitle" idx="4294967295"/>
          </p:nvPr>
        </p:nvSpPr>
        <p:spPr>
          <a:xfrm>
            <a:off x="838200" y="1928813"/>
            <a:ext cx="10515600" cy="4251325"/>
          </a:xfrm>
        </p:spPr>
        <p:txBody>
          <a:bodyPr lIns="91440" tIns="45720" rIns="91440" bIns="45720"/>
          <a:lstStyle/>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Ashton (1945: 12) describes the “-o (and -e) of reference”</a:t>
            </a:r>
          </a:p>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We encounter the particle as a pronominal element in the four Bantu languages, e.g., after </a:t>
            </a:r>
            <a:r>
              <a:rPr lang="en-US" altLang="en-US" sz="1800" i="1" dirty="0" err="1">
                <a:latin typeface="Arial" panose="020B0604020202020204" pitchFamily="34" charset="0"/>
                <a:cs typeface="Arial" panose="020B0604020202020204" pitchFamily="34" charset="0"/>
              </a:rPr>
              <a:t>na</a:t>
            </a:r>
            <a:r>
              <a:rPr lang="en-US" altLang="en-US" sz="1800" dirty="0">
                <a:latin typeface="Arial" panose="020B0604020202020204" pitchFamily="34" charset="0"/>
                <a:cs typeface="Arial" panose="020B0604020202020204" pitchFamily="34" charset="0"/>
              </a:rPr>
              <a:t> ‘with’ and as an enclitic:</a:t>
            </a:r>
          </a:p>
          <a:p>
            <a:pPr marL="896938" indent="-896938"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(6)	a.  A-ka-zin-a	                </a:t>
            </a:r>
            <a:r>
              <a:rPr lang="en-US" altLang="en-US" sz="1800" dirty="0" err="1">
                <a:latin typeface="Arial" panose="020B0604020202020204" pitchFamily="34" charset="0"/>
                <a:cs typeface="Arial" panose="020B0604020202020204" pitchFamily="34" charset="0"/>
              </a:rPr>
              <a:t>ná</a:t>
            </a:r>
            <a:r>
              <a:rPr lang="en-US" altLang="en-US" sz="1800" dirty="0">
                <a:latin typeface="Arial" panose="020B0604020202020204" pitchFamily="34" charset="0"/>
                <a:cs typeface="Arial" panose="020B0604020202020204" pitchFamily="34" charset="0"/>
              </a:rPr>
              <a:t>=</a:t>
            </a:r>
            <a:r>
              <a:rPr lang="en-US" altLang="en-US" sz="1800" b="1" dirty="0">
                <a:solidFill>
                  <a:schemeClr val="tx1"/>
                </a:solidFill>
                <a:latin typeface="Arial" panose="020B0604020202020204" pitchFamily="34" charset="0"/>
                <a:cs typeface="Arial" panose="020B0604020202020204" pitchFamily="34" charset="0"/>
              </a:rPr>
              <a:t>we</a:t>
            </a:r>
            <a:r>
              <a:rPr lang="en-US" altLang="en-US" sz="1800" dirty="0">
                <a:latin typeface="Arial" panose="020B0604020202020204" pitchFamily="34" charset="0"/>
                <a:cs typeface="Arial" panose="020B0604020202020204" pitchFamily="34" charset="0"/>
              </a:rPr>
              <a:t>.</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1sm-f.pst-dance-fv	with=1.pro</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‘She danced with him.’  </a:t>
            </a:r>
          </a:p>
          <a:p>
            <a:pPr marL="896938" indent="-896938"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	                b.  Tu-</a:t>
            </a:r>
            <a:r>
              <a:rPr lang="en-US" altLang="en-US" sz="1800" dirty="0" err="1">
                <a:latin typeface="Arial" panose="020B0604020202020204" pitchFamily="34" charset="0"/>
                <a:cs typeface="Arial" panose="020B0604020202020204" pitchFamily="34" charset="0"/>
              </a:rPr>
              <a:t>gyend</a:t>
            </a:r>
            <a:r>
              <a:rPr lang="en-US" altLang="en-US" sz="1800" dirty="0">
                <a:latin typeface="Arial" panose="020B0604020202020204" pitchFamily="34" charset="0"/>
                <a:cs typeface="Arial" panose="020B0604020202020204" pitchFamily="34" charset="0"/>
              </a:rPr>
              <a:t>-</a:t>
            </a:r>
            <a:r>
              <a:rPr lang="en-US" altLang="en-US" sz="1800" dirty="0" err="1">
                <a:latin typeface="Arial" panose="020B0604020202020204" pitchFamily="34" charset="0"/>
                <a:cs typeface="Arial" panose="020B0604020202020204" pitchFamily="34" charset="0"/>
              </a:rPr>
              <a:t>é</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ná</a:t>
            </a:r>
            <a:r>
              <a:rPr lang="en-US" altLang="en-US" sz="1800" dirty="0">
                <a:latin typeface="Arial" panose="020B0604020202020204" pitchFamily="34" charset="0"/>
                <a:cs typeface="Arial" panose="020B0604020202020204" pitchFamily="34" charset="0"/>
              </a:rPr>
              <a:t>=</a:t>
            </a:r>
            <a:r>
              <a:rPr lang="en-US" altLang="en-US" sz="1800" b="1" dirty="0" err="1">
                <a:latin typeface="Arial" panose="020B0604020202020204" pitchFamily="34" charset="0"/>
                <a:cs typeface="Arial" panose="020B0604020202020204" pitchFamily="34" charset="0"/>
              </a:rPr>
              <a:t>bo</a:t>
            </a:r>
            <a:r>
              <a:rPr lang="en-US" altLang="en-US" sz="1800" dirty="0">
                <a:latin typeface="Arial" panose="020B0604020202020204" pitchFamily="34" charset="0"/>
                <a:cs typeface="Arial" panose="020B0604020202020204" pitchFamily="34" charset="0"/>
              </a:rPr>
              <a:t>.</a:t>
            </a:r>
            <a:br>
              <a:rPr lang="en-US" altLang="en-US" sz="1800" b="1" dirty="0">
                <a:latin typeface="Arial" panose="020B0604020202020204" pitchFamily="34" charset="0"/>
                <a:cs typeface="Arial" panose="020B0604020202020204" pitchFamily="34" charset="0"/>
              </a:rPr>
            </a:br>
            <a:r>
              <a:rPr lang="en-US" altLang="en-US" sz="1800" b="1" dirty="0">
                <a:latin typeface="Arial" panose="020B0604020202020204" pitchFamily="34" charset="0"/>
                <a:cs typeface="Arial" panose="020B0604020202020204" pitchFamily="34" charset="0"/>
              </a:rPr>
              <a:t>      </a:t>
            </a:r>
            <a:r>
              <a:rPr lang="en-US" altLang="en-US" sz="1800" dirty="0">
                <a:latin typeface="Arial" panose="020B0604020202020204" pitchFamily="34" charset="0"/>
                <a:cs typeface="Arial" panose="020B0604020202020204" pitchFamily="34" charset="0"/>
              </a:rPr>
              <a:t>1pl.sm-go-sbjv	          with=2.pro</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‘Let us go with them.’											 </a:t>
            </a:r>
          </a:p>
          <a:p>
            <a:pPr marL="896938" indent="-896938"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(7)	N-aa-bon-a=</a:t>
            </a:r>
            <a:r>
              <a:rPr lang="en-US" altLang="en-US" sz="1800" b="1" dirty="0">
                <a:latin typeface="Arial" panose="020B0604020202020204" pitchFamily="34" charset="0"/>
                <a:cs typeface="Arial" panose="020B0604020202020204" pitchFamily="34" charset="0"/>
              </a:rPr>
              <a:t>ho</a:t>
            </a:r>
            <a:r>
              <a:rPr lang="en-US" altLang="en-US" sz="1800" dirty="0">
                <a:latin typeface="Arial" panose="020B0604020202020204" pitchFamily="34" charset="0"/>
                <a:cs typeface="Arial" panose="020B0604020202020204" pitchFamily="34" charset="0"/>
              </a:rPr>
              <a:t>	ó-mu-</a:t>
            </a:r>
            <a:r>
              <a:rPr lang="en-US" altLang="en-US" sz="1800" dirty="0" err="1">
                <a:latin typeface="Arial" panose="020B0604020202020204" pitchFamily="34" charset="0"/>
                <a:cs typeface="Arial" panose="020B0604020202020204" pitchFamily="34" charset="0"/>
              </a:rPr>
              <a:t>terere</a:t>
            </a:r>
            <a:r>
              <a:rPr lang="en-US" altLang="en-US" sz="1800" dirty="0">
                <a:latin typeface="Arial" panose="020B0604020202020204" pitchFamily="34" charset="0"/>
                <a:cs typeface="Arial" panose="020B0604020202020204" pitchFamily="34" charset="0"/>
              </a:rPr>
              <a:t>.</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1sg.sm-n.pst-find-fv=16	aug-3-mongoose</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‘I found there a mongoose.’					[</a:t>
            </a:r>
            <a:r>
              <a:rPr lang="en-US" altLang="en-US" sz="1800" dirty="0" err="1">
                <a:latin typeface="Arial" panose="020B0604020202020204" pitchFamily="34" charset="0"/>
                <a:cs typeface="Arial" panose="020B0604020202020204" pitchFamily="34" charset="0"/>
              </a:rPr>
              <a:t>Rukiga</a:t>
            </a:r>
            <a:r>
              <a:rPr lang="en-US" altLang="en-US" sz="1800" dirty="0">
                <a:latin typeface="Arial" panose="020B0604020202020204" pitchFamily="34" charset="0"/>
                <a:cs typeface="Arial" panose="020B0604020202020204" pitchFamily="34" charset="0"/>
              </a:rPr>
              <a:t>]</a:t>
            </a:r>
          </a:p>
        </p:txBody>
      </p:sp>
      <p:sp>
        <p:nvSpPr>
          <p:cNvPr id="15365" name="Text Box 5">
            <a:extLst>
              <a:ext uri="{FF2B5EF4-FFF2-40B4-BE49-F238E27FC236}">
                <a16:creationId xmlns:a16="http://schemas.microsoft.com/office/drawing/2014/main" id="{BD6AA0BF-5FE6-DC9D-4F8D-F6404D8184A2}"/>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4353B402-3FE9-A04D-BD1B-EFE34B02AA2C}" type="slidenum">
              <a:rPr lang="en-US" altLang="en-US" sz="1200">
                <a:solidFill>
                  <a:srgbClr val="8B8B8B"/>
                </a:solidFill>
                <a:ea typeface="DejaVu Sans" charset="0"/>
                <a:cs typeface="DejaVu Sans" charset="0"/>
              </a:rPr>
              <a:pPr algn="r" eaLnBrk="1" hangingPunct="1">
                <a:lnSpc>
                  <a:spcPct val="100000"/>
                </a:lnSpc>
                <a:spcAft>
                  <a:spcPts val="613"/>
                </a:spcAft>
              </a:pPr>
              <a:t>6</a:t>
            </a:fld>
            <a:endParaRPr lang="en-US" altLang="en-US" sz="1200">
              <a:solidFill>
                <a:srgbClr val="8B8B8B"/>
              </a:solidFill>
              <a:ea typeface="DejaVu Sans" charset="0"/>
              <a:cs typeface="DejaVu Sans" charset="0"/>
            </a:endParaRPr>
          </a:p>
        </p:txBody>
      </p:sp>
      <p:sp>
        <p:nvSpPr>
          <p:cNvPr id="15366" name="AutoShape 6">
            <a:extLst>
              <a:ext uri="{FF2B5EF4-FFF2-40B4-BE49-F238E27FC236}">
                <a16:creationId xmlns:a16="http://schemas.microsoft.com/office/drawing/2014/main" id="{EE93A2D8-E609-7A56-3FCA-AF4AFEFC8A18}"/>
              </a:ext>
            </a:extLst>
          </p:cNvPr>
          <p:cNvSpPr>
            <a:spLocks noChangeArrowheads="1"/>
          </p:cNvSpPr>
          <p:nvPr/>
        </p:nvSpPr>
        <p:spPr bwMode="auto">
          <a:xfrm>
            <a:off x="6727825" y="3178175"/>
            <a:ext cx="5300663" cy="1419225"/>
          </a:xfrm>
          <a:custGeom>
            <a:avLst/>
            <a:gdLst>
              <a:gd name="T0" fmla="*/ 5300663 w 5300663"/>
              <a:gd name="T1" fmla="*/ 709613 h 1419225"/>
              <a:gd name="T2" fmla="*/ 2650332 w 5300663"/>
              <a:gd name="T3" fmla="*/ 1419225 h 1419225"/>
              <a:gd name="T4" fmla="*/ 0 w 5300663"/>
              <a:gd name="T5" fmla="*/ 709613 h 1419225"/>
              <a:gd name="T6" fmla="*/ 2650332 w 5300663"/>
              <a:gd name="T7" fmla="*/ 0 h 1419225"/>
              <a:gd name="T8" fmla="*/ 0 60000 65536"/>
              <a:gd name="T9" fmla="*/ 5898240 60000 65536"/>
              <a:gd name="T10" fmla="*/ 11796480 60000 65536"/>
              <a:gd name="T11" fmla="*/ 17694720 60000 65536"/>
              <a:gd name="T12" fmla="*/ 0 w 5300663"/>
              <a:gd name="T13" fmla="*/ 0 h 1419225"/>
              <a:gd name="T14" fmla="*/ 5300663 w 5300663"/>
              <a:gd name="T15" fmla="*/ 1419225 h 1419225"/>
            </a:gdLst>
            <a:ahLst/>
            <a:cxnLst>
              <a:cxn ang="T8">
                <a:pos x="T0" y="T1"/>
              </a:cxn>
              <a:cxn ang="T9">
                <a:pos x="T2" y="T3"/>
              </a:cxn>
              <a:cxn ang="T10">
                <a:pos x="T4" y="T5"/>
              </a:cxn>
              <a:cxn ang="T11">
                <a:pos x="T6" y="T7"/>
              </a:cxn>
            </a:cxnLst>
            <a:rect l="T12" t="T13" r="T14" b="T15"/>
            <a:pathLst>
              <a:path w="5300663" h="1419225">
                <a:moveTo>
                  <a:pt x="0" y="2006"/>
                </a:moveTo>
                <a:lnTo>
                  <a:pt x="2006" y="2006"/>
                </a:lnTo>
                <a:lnTo>
                  <a:pt x="180" y="90"/>
                </a:lnTo>
                <a:lnTo>
                  <a:pt x="2454" y="0"/>
                </a:lnTo>
                <a:lnTo>
                  <a:pt x="-19995" y="-12941"/>
                </a:lnTo>
                <a:lnTo>
                  <a:pt x="6136" y="0"/>
                </a:lnTo>
                <a:lnTo>
                  <a:pt x="12720" y="0"/>
                </a:lnTo>
                <a:lnTo>
                  <a:pt x="2006" y="2006"/>
                </a:lnTo>
                <a:lnTo>
                  <a:pt x="270" y="90"/>
                </a:lnTo>
                <a:lnTo>
                  <a:pt x="14726" y="657"/>
                </a:lnTo>
                <a:lnTo>
                  <a:pt x="14726" y="1643"/>
                </a:lnTo>
                <a:lnTo>
                  <a:pt x="14726" y="1937"/>
                </a:lnTo>
                <a:lnTo>
                  <a:pt x="2006" y="2006"/>
                </a:lnTo>
                <a:lnTo>
                  <a:pt x="0" y="90"/>
                </a:lnTo>
                <a:lnTo>
                  <a:pt x="6136" y="3943"/>
                </a:lnTo>
                <a:lnTo>
                  <a:pt x="2454" y="3943"/>
                </a:lnTo>
                <a:lnTo>
                  <a:pt x="2006" y="3943"/>
                </a:lnTo>
                <a:lnTo>
                  <a:pt x="2006" y="2006"/>
                </a:lnTo>
                <a:lnTo>
                  <a:pt x="0" y="2006"/>
                </a:lnTo>
                <a:close/>
              </a:path>
            </a:pathLst>
          </a:custGeom>
          <a:solidFill>
            <a:srgbClr val="F4B183"/>
          </a:solidFill>
          <a:ln w="12600">
            <a:solidFill>
              <a:srgbClr val="ED7D31"/>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5000" rIns="90000" bIns="45000"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 pos="3657600" algn="l"/>
                <a:tab pos="4572000" algn="l"/>
              </a:tabLst>
              <a:defRPr>
                <a:solidFill>
                  <a:schemeClr val="tx1"/>
                </a:solidFill>
                <a:latin typeface="Calibri" panose="020F0502020204030204" pitchFamily="34" charset="0"/>
                <a:ea typeface="Noto Sans SC Regular" charset="0"/>
                <a:cs typeface="Noto Sans SC Regular" charset="0"/>
              </a:defRPr>
            </a:lvl9pPr>
          </a:lstStyle>
          <a:p>
            <a:pPr eaLnBrk="1" hangingPunct="1">
              <a:lnSpc>
                <a:spcPct val="100000"/>
              </a:lnSpc>
            </a:pPr>
            <a:r>
              <a:rPr lang="en-GB" altLang="en-US" dirty="0">
                <a:solidFill>
                  <a:srgbClr val="FFFFFF"/>
                </a:solidFill>
              </a:rPr>
              <a:t>“This particle is used in contexts in which reference is made to something already mentioned, or which is in mind, or is in sight of the speaker. It also brings into prominence the word to which it refers.”</a:t>
            </a:r>
          </a:p>
        </p:txBody>
      </p:sp>
    </p:spTree>
  </p:cSld>
  <p:clrMapOvr>
    <a:masterClrMapping/>
  </p:clrMapOvr>
  <p:transition spd="slow" advTm="54695"/>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1">
            <a:extLst>
              <a:ext uri="{FF2B5EF4-FFF2-40B4-BE49-F238E27FC236}">
                <a16:creationId xmlns:a16="http://schemas.microsoft.com/office/drawing/2014/main" id="{4EC51839-82B6-996E-EF8E-78D9C2FA77D0}"/>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17411" name="Rectangle 2">
            <a:extLst>
              <a:ext uri="{FF2B5EF4-FFF2-40B4-BE49-F238E27FC236}">
                <a16:creationId xmlns:a16="http://schemas.microsoft.com/office/drawing/2014/main" id="{E563062F-D7BE-8D9F-3AC8-BA99FF106CA2}"/>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dirty="0">
                <a:latin typeface="Calibri Light" panose="020F0302020204030204" pitchFamily="34" charset="0"/>
              </a:rPr>
              <a:t> </a:t>
            </a:r>
          </a:p>
        </p:txBody>
      </p:sp>
      <p:sp>
        <p:nvSpPr>
          <p:cNvPr id="11268" name="Rectangle 4">
            <a:extLst>
              <a:ext uri="{FF2B5EF4-FFF2-40B4-BE49-F238E27FC236}">
                <a16:creationId xmlns:a16="http://schemas.microsoft.com/office/drawing/2014/main" id="{BF5C891D-717E-23E7-100C-D6DCF622BEED}"/>
              </a:ext>
            </a:extLst>
          </p:cNvPr>
          <p:cNvSpPr>
            <a:spLocks noGrp="1" noChangeArrowheads="1"/>
          </p:cNvSpPr>
          <p:nvPr>
            <p:ph type="subTitle" idx="4294967295"/>
          </p:nvPr>
        </p:nvSpPr>
        <p:spPr>
          <a:xfrm>
            <a:off x="823913" y="1557338"/>
            <a:ext cx="10515600" cy="4251325"/>
          </a:xfrm>
        </p:spPr>
        <p:txBody>
          <a:bodyPr lIns="91440" tIns="45720" rIns="91440" bIns="45720"/>
          <a:lstStyle/>
          <a:p>
            <a:pPr marL="0" indent="0" eaLnBrk="1" hangingPunct="1">
              <a:lnSpc>
                <a:spcPct val="90000"/>
              </a:lnSpc>
              <a:spcBef>
                <a:spcPts val="1013"/>
              </a:spcBef>
              <a:tabLst>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5400" b="1" dirty="0">
              <a:latin typeface="Calibri Light" panose="020F0302020204030204" pitchFamily="34" charset="0"/>
            </a:endParaRPr>
          </a:p>
          <a:p>
            <a:pPr marL="0" indent="0" eaLnBrk="1" hangingPunct="1">
              <a:lnSpc>
                <a:spcPct val="90000"/>
              </a:lnSpc>
              <a:spcBef>
                <a:spcPts val="1013"/>
              </a:spcBef>
              <a:tabLst>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5400" b="1" dirty="0">
              <a:latin typeface="Calibri Light" panose="020F0302020204030204" pitchFamily="34" charset="0"/>
            </a:endParaRPr>
          </a:p>
          <a:p>
            <a:pPr marL="0" indent="0" eaLnBrk="1" hangingPunct="1">
              <a:lnSpc>
                <a:spcPct val="90000"/>
              </a:lnSpc>
              <a:spcBef>
                <a:spcPts val="1013"/>
              </a:spcBef>
              <a:tabLst>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5400" b="1" dirty="0">
              <a:latin typeface="Calibri Light" panose="020F0302020204030204" pitchFamily="34" charset="0"/>
            </a:endParaRPr>
          </a:p>
          <a:p>
            <a:pPr marL="0" indent="0" eaLnBrk="1" hangingPunct="1">
              <a:lnSpc>
                <a:spcPct val="90000"/>
              </a:lnSpc>
              <a:spcBef>
                <a:spcPts val="1013"/>
              </a:spcBef>
              <a:tabLst>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5400" b="1" dirty="0">
                <a:latin typeface="Calibri Light" panose="020F0302020204030204" pitchFamily="34" charset="0"/>
              </a:rPr>
              <a:t>Formal properties</a:t>
            </a:r>
            <a:endParaRPr lang="en-US" altLang="en-US" sz="5400" dirty="0"/>
          </a:p>
        </p:txBody>
      </p:sp>
      <p:sp>
        <p:nvSpPr>
          <p:cNvPr id="17413" name="Text Box 5">
            <a:extLst>
              <a:ext uri="{FF2B5EF4-FFF2-40B4-BE49-F238E27FC236}">
                <a16:creationId xmlns:a16="http://schemas.microsoft.com/office/drawing/2014/main" id="{0ACABDDD-32F0-9F40-7AF8-5C791CF3E449}"/>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B96D1890-3BCB-F542-B788-1D310CB036F9}" type="slidenum">
              <a:rPr lang="en-US" altLang="en-US" sz="1200">
                <a:solidFill>
                  <a:srgbClr val="8B8B8B"/>
                </a:solidFill>
                <a:ea typeface="DejaVu Sans" charset="0"/>
                <a:cs typeface="DejaVu Sans" charset="0"/>
              </a:rPr>
              <a:pPr algn="r" eaLnBrk="1" hangingPunct="1">
                <a:lnSpc>
                  <a:spcPct val="100000"/>
                </a:lnSpc>
                <a:spcAft>
                  <a:spcPts val="613"/>
                </a:spcAft>
              </a:pPr>
              <a:t>7</a:t>
            </a:fld>
            <a:endParaRPr lang="en-US" altLang="en-US" sz="1200">
              <a:solidFill>
                <a:srgbClr val="8B8B8B"/>
              </a:solidFill>
              <a:ea typeface="DejaVu Sans" charset="0"/>
              <a:cs typeface="DejaVu Sans" charset="0"/>
            </a:endParaRPr>
          </a:p>
        </p:txBody>
      </p:sp>
    </p:spTree>
  </p:cSld>
  <p:clrMapOvr>
    <a:masterClrMapping/>
  </p:clrMapOvr>
  <p:transition spd="slow" advTm="61858"/>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1">
            <a:extLst>
              <a:ext uri="{FF2B5EF4-FFF2-40B4-BE49-F238E27FC236}">
                <a16:creationId xmlns:a16="http://schemas.microsoft.com/office/drawing/2014/main" id="{4EC51839-82B6-996E-EF8E-78D9C2FA77D0}"/>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17411" name="Rectangle 2">
            <a:extLst>
              <a:ext uri="{FF2B5EF4-FFF2-40B4-BE49-F238E27FC236}">
                <a16:creationId xmlns:a16="http://schemas.microsoft.com/office/drawing/2014/main" id="{E563062F-D7BE-8D9F-3AC8-BA99FF106CA2}"/>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Formal properties</a:t>
            </a:r>
          </a:p>
        </p:txBody>
      </p:sp>
      <p:sp>
        <p:nvSpPr>
          <p:cNvPr id="11268" name="Rectangle 4">
            <a:extLst>
              <a:ext uri="{FF2B5EF4-FFF2-40B4-BE49-F238E27FC236}">
                <a16:creationId xmlns:a16="http://schemas.microsoft.com/office/drawing/2014/main" id="{BF5C891D-717E-23E7-100C-D6DCF622BEED}"/>
              </a:ext>
            </a:extLst>
          </p:cNvPr>
          <p:cNvSpPr>
            <a:spLocks noGrp="1" noChangeArrowheads="1"/>
          </p:cNvSpPr>
          <p:nvPr>
            <p:ph type="subTitle" idx="4294967295"/>
          </p:nvPr>
        </p:nvSpPr>
        <p:spPr>
          <a:xfrm>
            <a:off x="823913" y="1557338"/>
            <a:ext cx="10515600" cy="4251325"/>
          </a:xfrm>
        </p:spPr>
        <p:txBody>
          <a:bodyPr lIns="91440" tIns="45720" rIns="91440" bIns="45720"/>
          <a:lstStyle/>
          <a:p>
            <a:pPr marL="0" indent="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The particle can be used by itself (= with referent expressed as subject or object marker)</a:t>
            </a:r>
          </a:p>
          <a:p>
            <a:pPr marL="0" indent="0" eaLnBrk="1" hangingPunct="1">
              <a:lnSpc>
                <a:spcPct val="90000"/>
              </a:lnSpc>
              <a:spcBef>
                <a:spcPts val="1013"/>
              </a:spcBef>
              <a:buFont typeface="Arial" panose="020B0604020202020204" pitchFamily="34" charset="0"/>
              <a:buChar char="•"/>
              <a:tabLst>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It can be interpreted here as a pronoun or a contrastive marker.</a:t>
            </a:r>
          </a:p>
          <a:p>
            <a:pPr marL="579438" indent="-579438" eaLnBrk="1" hangingPunct="1">
              <a:lnSpc>
                <a:spcPct val="90000"/>
              </a:lnSpc>
              <a:spcBef>
                <a:spcPts val="10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(8)   	</a:t>
            </a:r>
            <a:r>
              <a:rPr lang="en-US" altLang="en-US" sz="1800" b="1" dirty="0" err="1">
                <a:latin typeface="Arial" panose="020B0604020202020204" pitchFamily="34" charset="0"/>
                <a:cs typeface="Arial" panose="020B0604020202020204" pitchFamily="34" charset="0"/>
              </a:rPr>
              <a:t>Bó</a:t>
            </a:r>
            <a:r>
              <a:rPr lang="en-US" altLang="en-US" sz="1800" b="1" dirty="0">
                <a:latin typeface="Arial" panose="020B0604020202020204" pitchFamily="34" charset="0"/>
                <a:cs typeface="Arial" panose="020B0604020202020204" pitchFamily="34" charset="0"/>
              </a:rPr>
              <a:t>,</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baamaze</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kugenda</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kw’ishuúre</a:t>
            </a:r>
            <a:r>
              <a:rPr lang="en-US" altLang="en-US" sz="1800" dirty="0">
                <a:latin typeface="Arial" panose="020B0604020202020204" pitchFamily="34" charset="0"/>
                <a:cs typeface="Arial" panose="020B0604020202020204" pitchFamily="34" charset="0"/>
              </a:rPr>
              <a:t>.</a:t>
            </a:r>
            <a:br>
              <a:rPr lang="en-US" altLang="en-US" sz="1800" dirty="0">
                <a:latin typeface="Arial" panose="020B0604020202020204" pitchFamily="34" charset="0"/>
                <a:cs typeface="Arial" panose="020B0604020202020204" pitchFamily="34" charset="0"/>
              </a:rPr>
            </a:br>
            <a:r>
              <a:rPr lang="en-US" altLang="en-US" sz="1800" b="1" dirty="0" err="1">
                <a:latin typeface="Arial" panose="020B0604020202020204" pitchFamily="34" charset="0"/>
                <a:cs typeface="Arial" panose="020B0604020202020204" pitchFamily="34" charset="0"/>
              </a:rPr>
              <a:t>ba-ó</a:t>
            </a:r>
            <a:r>
              <a:rPr lang="en-US" altLang="en-US" sz="1800" b="1"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ba</a:t>
            </a:r>
            <a:r>
              <a:rPr lang="en-US" altLang="en-US" sz="1800" dirty="0">
                <a:latin typeface="Arial" panose="020B0604020202020204" pitchFamily="34" charset="0"/>
                <a:cs typeface="Arial" panose="020B0604020202020204" pitchFamily="34" charset="0"/>
              </a:rPr>
              <a:t>-a-a-mar-ye	</a:t>
            </a:r>
            <a:r>
              <a:rPr lang="en-US" altLang="en-US" sz="1800" dirty="0" err="1">
                <a:latin typeface="Arial" panose="020B0604020202020204" pitchFamily="34" charset="0"/>
                <a:cs typeface="Arial" panose="020B0604020202020204" pitchFamily="34" charset="0"/>
              </a:rPr>
              <a:t>ku-geenda</a:t>
            </a:r>
            <a:r>
              <a:rPr lang="en-US" altLang="en-US" sz="1800" dirty="0">
                <a:latin typeface="Arial" panose="020B0604020202020204" pitchFamily="34" charset="0"/>
                <a:cs typeface="Arial" panose="020B0604020202020204" pitchFamily="34" charset="0"/>
              </a:rPr>
              <a:t>	kw’	</a:t>
            </a:r>
            <a:r>
              <a:rPr lang="en-US" altLang="en-US" sz="1800" dirty="0" err="1">
                <a:latin typeface="Arial" panose="020B0604020202020204" pitchFamily="34" charset="0"/>
                <a:cs typeface="Arial" panose="020B0604020202020204" pitchFamily="34" charset="0"/>
              </a:rPr>
              <a:t>i-shuúre</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2-cm/pro	2.sm-n.pst-dj-finish-pfv	15-go	17	aug-5.school</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‘As for them, they have already gone to school.’                          			 [Kirundi]</a:t>
            </a:r>
          </a:p>
          <a:p>
            <a:pPr marL="0" indent="0"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 </a:t>
            </a:r>
          </a:p>
          <a:p>
            <a:pPr marL="0" indent="0"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(Asiimwe &amp; Van der Wal 2021: 5)</a:t>
            </a:r>
          </a:p>
          <a:p>
            <a:pPr marL="579438" indent="-579438"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(9)  	</a:t>
            </a:r>
            <a:r>
              <a:rPr lang="en-US" altLang="en-US" sz="1800" b="1" dirty="0" err="1">
                <a:latin typeface="Arial" panose="020B0604020202020204" pitchFamily="34" charset="0"/>
                <a:cs typeface="Arial" panose="020B0604020202020204" pitchFamily="34" charset="0"/>
              </a:rPr>
              <a:t>Bó</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baateek</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ómucéeri</a:t>
            </a:r>
            <a:br>
              <a:rPr lang="en-US" altLang="en-US" sz="1800" dirty="0">
                <a:latin typeface="Arial" panose="020B0604020202020204" pitchFamily="34" charset="0"/>
                <a:cs typeface="Arial" panose="020B0604020202020204" pitchFamily="34" charset="0"/>
              </a:rPr>
            </a:br>
            <a:r>
              <a:rPr lang="en-US" altLang="en-US" sz="1800" b="1" dirty="0" err="1">
                <a:latin typeface="Arial" panose="020B0604020202020204" pitchFamily="34" charset="0"/>
                <a:cs typeface="Arial" panose="020B0604020202020204" pitchFamily="34" charset="0"/>
              </a:rPr>
              <a:t>ba</a:t>
            </a:r>
            <a:r>
              <a:rPr lang="en-US" altLang="en-US" sz="1800" b="1" dirty="0">
                <a:latin typeface="Arial" panose="020B0604020202020204" pitchFamily="34" charset="0"/>
                <a:cs typeface="Arial" panose="020B0604020202020204" pitchFamily="34" charset="0"/>
              </a:rPr>
              <a:t>-o	</a:t>
            </a:r>
            <a:r>
              <a:rPr lang="en-US" altLang="en-US" sz="1800" dirty="0" err="1">
                <a:latin typeface="Arial" panose="020B0604020202020204" pitchFamily="34" charset="0"/>
                <a:cs typeface="Arial" panose="020B0604020202020204" pitchFamily="34" charset="0"/>
              </a:rPr>
              <a:t>ba</a:t>
            </a:r>
            <a:r>
              <a:rPr lang="en-US" altLang="en-US" sz="1800" dirty="0">
                <a:latin typeface="Arial" panose="020B0604020202020204" pitchFamily="34" charset="0"/>
                <a:cs typeface="Arial" panose="020B0604020202020204" pitchFamily="34" charset="0"/>
              </a:rPr>
              <a:t>-aa-</a:t>
            </a:r>
            <a:r>
              <a:rPr lang="en-US" altLang="en-US" sz="1800" dirty="0" err="1">
                <a:latin typeface="Arial" panose="020B0604020202020204" pitchFamily="34" charset="0"/>
                <a:cs typeface="Arial" panose="020B0604020202020204" pitchFamily="34" charset="0"/>
              </a:rPr>
              <a:t>teek</a:t>
            </a:r>
            <a:r>
              <a:rPr lang="en-US" altLang="en-US" sz="1800" dirty="0">
                <a:latin typeface="Arial" panose="020B0604020202020204" pitchFamily="34" charset="0"/>
                <a:cs typeface="Arial" panose="020B0604020202020204" pitchFamily="34" charset="0"/>
              </a:rPr>
              <a:t>-a	o-mu-</a:t>
            </a:r>
            <a:r>
              <a:rPr lang="en-US" altLang="en-US" sz="1800" dirty="0" err="1">
                <a:latin typeface="Arial" panose="020B0604020202020204" pitchFamily="34" charset="0"/>
                <a:cs typeface="Arial" panose="020B0604020202020204" pitchFamily="34" charset="0"/>
              </a:rPr>
              <a:t>ceeri</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2-cm/pro	2sm-n.pst-cook-fv	aug-3-rice      </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‘As for them (the women), they have cooked rice.’               			[</a:t>
            </a:r>
            <a:r>
              <a:rPr lang="en-US" altLang="en-US" sz="1800" dirty="0" err="1">
                <a:latin typeface="Arial" panose="020B0604020202020204" pitchFamily="34" charset="0"/>
                <a:cs typeface="Arial" panose="020B0604020202020204" pitchFamily="34" charset="0"/>
              </a:rPr>
              <a:t>Rukiga</a:t>
            </a:r>
            <a:r>
              <a:rPr lang="en-US" altLang="en-US" sz="1800" dirty="0">
                <a:latin typeface="Arial" panose="020B0604020202020204" pitchFamily="34" charset="0"/>
                <a:cs typeface="Arial" panose="020B0604020202020204" pitchFamily="34" charset="0"/>
              </a:rPr>
              <a:t>]</a:t>
            </a:r>
          </a:p>
          <a:p>
            <a:pPr marL="28575" indent="0"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defRPr/>
            </a:pPr>
            <a:endParaRPr lang="en-US" altLang="en-US" sz="1800" dirty="0">
              <a:latin typeface="Arial" panose="020B0604020202020204" pitchFamily="34" charset="0"/>
              <a:cs typeface="Arial" panose="020B0604020202020204" pitchFamily="34" charset="0"/>
            </a:endParaRPr>
          </a:p>
          <a:p>
            <a:pPr marL="534988" indent="-506413"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(10)  	</a:t>
            </a:r>
            <a:r>
              <a:rPr lang="en-US" altLang="en-US" sz="1800" dirty="0" err="1">
                <a:latin typeface="Arial" panose="020B0604020202020204" pitchFamily="34" charset="0"/>
                <a:cs typeface="Arial" panose="020B0604020202020204" pitchFamily="34" charset="0"/>
              </a:rPr>
              <a:t>Bakûthi</a:t>
            </a:r>
            <a:r>
              <a:rPr lang="en-US" altLang="en-US" sz="1800" dirty="0">
                <a:latin typeface="Arial" panose="020B0604020202020204" pitchFamily="34" charset="0"/>
                <a:cs typeface="Arial" panose="020B0604020202020204" pitchFamily="34" charset="0"/>
              </a:rPr>
              <a:t> </a:t>
            </a:r>
            <a:r>
              <a:rPr lang="en-US" altLang="en-US" sz="1800" dirty="0" err="1">
                <a:latin typeface="Arial" panose="020B0604020202020204" pitchFamily="34" charset="0"/>
                <a:cs typeface="Arial" panose="020B0604020202020204" pitchFamily="34" charset="0"/>
              </a:rPr>
              <a:t>bo</a:t>
            </a:r>
            <a:endParaRPr lang="en-US" altLang="en-US" sz="1800" dirty="0">
              <a:latin typeface="Arial" panose="020B0604020202020204" pitchFamily="34" charset="0"/>
              <a:cs typeface="Arial" panose="020B0604020202020204" pitchFamily="34" charset="0"/>
            </a:endParaRPr>
          </a:p>
          <a:p>
            <a:pPr marL="534988" indent="-506413" eaLnBrk="1" hangingPunct="1">
              <a:lnSpc>
                <a:spcPct val="90000"/>
              </a:lnSpc>
              <a:spcBef>
                <a:spcPts val="13"/>
              </a:spcBef>
              <a:buClrTx/>
              <a:buSzTx/>
              <a:buFontTx/>
              <a:buNone/>
              <a:tabLst>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1800" dirty="0">
                <a:latin typeface="Arial" panose="020B0604020202020204" pitchFamily="34" charset="0"/>
                <a:cs typeface="Arial" panose="020B0604020202020204" pitchFamily="34" charset="0"/>
              </a:rPr>
              <a:t>              Ba-</a:t>
            </a:r>
            <a:r>
              <a:rPr lang="en-US" altLang="en-US" sz="1800" dirty="0" err="1">
                <a:latin typeface="Arial" panose="020B0604020202020204" pitchFamily="34" charset="0"/>
                <a:cs typeface="Arial" panose="020B0604020202020204" pitchFamily="34" charset="0"/>
              </a:rPr>
              <a:t>kû</a:t>
            </a:r>
            <a:r>
              <a:rPr lang="en-US" altLang="en-US" sz="1800" dirty="0">
                <a:latin typeface="Arial" panose="020B0604020202020204" pitchFamily="34" charset="0"/>
                <a:cs typeface="Arial" panose="020B0604020202020204" pitchFamily="34" charset="0"/>
              </a:rPr>
              <a:t>-</a:t>
            </a:r>
            <a:r>
              <a:rPr lang="en-US" altLang="en-US" sz="1800" dirty="0" err="1">
                <a:latin typeface="Arial" panose="020B0604020202020204" pitchFamily="34" charset="0"/>
                <a:cs typeface="Arial" panose="020B0604020202020204" pitchFamily="34" charset="0"/>
              </a:rPr>
              <a:t>thi</a:t>
            </a:r>
            <a:r>
              <a:rPr lang="en-US" altLang="en-US" sz="1800" dirty="0">
                <a:latin typeface="Arial" panose="020B0604020202020204" pitchFamily="34" charset="0"/>
                <a:cs typeface="Arial" panose="020B0604020202020204" pitchFamily="34" charset="0"/>
              </a:rPr>
              <a:t>́	</a:t>
            </a:r>
            <a:r>
              <a:rPr lang="en-US" altLang="en-US" sz="1800" b="1" dirty="0" err="1">
                <a:latin typeface="Arial" panose="020B0604020202020204" pitchFamily="34" charset="0"/>
                <a:cs typeface="Arial" panose="020B0604020202020204" pitchFamily="34" charset="0"/>
              </a:rPr>
              <a:t>bo</a:t>
            </a:r>
            <a:r>
              <a:rPr lang="en-US" altLang="en-US" sz="1800" b="1" dirty="0">
                <a:latin typeface="Arial" panose="020B0604020202020204" pitchFamily="34" charset="0"/>
                <a:cs typeface="Arial" panose="020B0604020202020204" pitchFamily="34" charset="0"/>
              </a:rPr>
              <a:t>́</a:t>
            </a:r>
            <a:r>
              <a:rPr lang="en-US" altLang="en-US" sz="1800" dirty="0">
                <a:latin typeface="Arial" panose="020B0604020202020204" pitchFamily="34" charset="0"/>
                <a:cs typeface="Arial" panose="020B0604020202020204" pitchFamily="34" charset="0"/>
              </a:rPr>
              <a:t>.</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2sm-prs-go	2-cm/pro</a:t>
            </a:r>
            <a:br>
              <a:rPr lang="en-US" altLang="en-US" sz="1800" dirty="0">
                <a:latin typeface="Arial" panose="020B0604020202020204" pitchFamily="34" charset="0"/>
                <a:cs typeface="Arial" panose="020B0604020202020204" pitchFamily="34" charset="0"/>
              </a:rPr>
            </a:br>
            <a:r>
              <a:rPr lang="en-US" altLang="en-US" sz="1800" dirty="0">
                <a:latin typeface="Arial" panose="020B0604020202020204" pitchFamily="34" charset="0"/>
                <a:cs typeface="Arial" panose="020B0604020202020204" pitchFamily="34" charset="0"/>
              </a:rPr>
              <a:t>	‘As for them, they have gone’ / ‘They have gone, in fact.’                                                 											</a:t>
            </a:r>
            <a:r>
              <a:rPr lang="en-US" altLang="en-US" sz="2000" dirty="0"/>
              <a:t>[Kîîtharaka</a:t>
            </a:r>
            <a:r>
              <a:rPr lang="en-US" altLang="en-US" sz="1700" dirty="0"/>
              <a:t>] </a:t>
            </a:r>
          </a:p>
        </p:txBody>
      </p:sp>
      <p:sp>
        <p:nvSpPr>
          <p:cNvPr id="17413" name="Text Box 5">
            <a:extLst>
              <a:ext uri="{FF2B5EF4-FFF2-40B4-BE49-F238E27FC236}">
                <a16:creationId xmlns:a16="http://schemas.microsoft.com/office/drawing/2014/main" id="{0ACABDDD-32F0-9F40-7AF8-5C791CF3E449}"/>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B96D1890-3BCB-F542-B788-1D310CB036F9}" type="slidenum">
              <a:rPr lang="en-US" altLang="en-US" sz="1200">
                <a:solidFill>
                  <a:srgbClr val="8B8B8B"/>
                </a:solidFill>
                <a:ea typeface="DejaVu Sans" charset="0"/>
                <a:cs typeface="DejaVu Sans" charset="0"/>
              </a:rPr>
              <a:pPr algn="r" eaLnBrk="1" hangingPunct="1">
                <a:lnSpc>
                  <a:spcPct val="100000"/>
                </a:lnSpc>
                <a:spcAft>
                  <a:spcPts val="613"/>
                </a:spcAft>
              </a:pPr>
              <a:t>8</a:t>
            </a:fld>
            <a:endParaRPr lang="en-US" altLang="en-US" sz="1200">
              <a:solidFill>
                <a:srgbClr val="8B8B8B"/>
              </a:solidFill>
              <a:ea typeface="DejaVu Sans" charset="0"/>
              <a:cs typeface="DejaVu Sans" charset="0"/>
            </a:endParaRPr>
          </a:p>
        </p:txBody>
      </p:sp>
    </p:spTree>
    <p:extLst>
      <p:ext uri="{BB962C8B-B14F-4D97-AF65-F5344CB8AC3E}">
        <p14:creationId xmlns:p14="http://schemas.microsoft.com/office/powerpoint/2010/main" val="2711073350"/>
      </p:ext>
    </p:extLst>
  </p:cSld>
  <p:clrMapOvr>
    <a:masterClrMapping/>
  </p:clrMapOvr>
  <p:transition spd="slow" advTm="61858"/>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8" name="Rectangle 1">
            <a:extLst>
              <a:ext uri="{FF2B5EF4-FFF2-40B4-BE49-F238E27FC236}">
                <a16:creationId xmlns:a16="http://schemas.microsoft.com/office/drawing/2014/main" id="{40222D46-5BB6-7361-3763-C815E13D1512}"/>
              </a:ext>
            </a:extLst>
          </p:cNvPr>
          <p:cNvSpPr>
            <a:spLocks noChangeArrowheads="1"/>
          </p:cNvSpPr>
          <p:nvPr/>
        </p:nvSpPr>
        <p:spPr bwMode="auto">
          <a:xfrm>
            <a:off x="0" y="0"/>
            <a:ext cx="12188825" cy="6858000"/>
          </a:xfrm>
          <a:prstGeom prst="rect">
            <a:avLst/>
          </a:prstGeom>
          <a:solidFill>
            <a:srgbClr val="FFFFFF"/>
          </a:solidFill>
          <a:ln>
            <a:noFill/>
          </a:ln>
          <a:effectLst/>
          <a:extLst>
            <a:ext uri="{91240B29-F687-4F45-9708-019B960494DF}">
              <a14:hiddenLine xmlns:a14="http://schemas.microsoft.com/office/drawing/2010/main" w="12600">
                <a:solidFill>
                  <a:srgbClr val="3465A4"/>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a:lnSpc>
                <a:spcPct val="83000"/>
              </a:lnSpc>
              <a:spcBef>
                <a:spcPts val="13"/>
              </a:spcBef>
              <a:spcAft>
                <a:spcPts val="13"/>
              </a:spcAft>
              <a:buClr>
                <a:srgbClr val="000000"/>
              </a:buClr>
              <a:buSzPct val="100000"/>
              <a:buFont typeface="Times New Roman" panose="02020603050405020304" pitchFamily="18" charset="0"/>
              <a:buNone/>
            </a:pPr>
            <a:endParaRPr lang="en-US" altLang="en-US"/>
          </a:p>
        </p:txBody>
      </p:sp>
      <p:sp>
        <p:nvSpPr>
          <p:cNvPr id="19459" name="Rectangle 2">
            <a:extLst>
              <a:ext uri="{FF2B5EF4-FFF2-40B4-BE49-F238E27FC236}">
                <a16:creationId xmlns:a16="http://schemas.microsoft.com/office/drawing/2014/main" id="{81F28AA1-8A20-075C-5191-D8AF1E29B01A}"/>
              </a:ext>
            </a:extLst>
          </p:cNvPr>
          <p:cNvSpPr>
            <a:spLocks noGrp="1" noChangeArrowheads="1"/>
          </p:cNvSpPr>
          <p:nvPr>
            <p:ph type="title" idx="4294967295"/>
          </p:nvPr>
        </p:nvSpPr>
        <p:spPr>
          <a:xfrm>
            <a:off x="838200" y="365125"/>
            <a:ext cx="10515600" cy="1325563"/>
          </a:xfrm>
        </p:spPr>
        <p:txBody>
          <a:bodyPr anchor="ctr"/>
          <a:lstStyle/>
          <a:p>
            <a:pPr eaLnBrk="1" hangingPunct="1">
              <a:lnSpc>
                <a:spcPct val="90000"/>
              </a:lnSpc>
              <a:spcAft>
                <a:spcPts val="463"/>
              </a:spcAft>
              <a:tabLst>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en-US" sz="5400" b="1">
                <a:latin typeface="Calibri Light" panose="020F0302020204030204" pitchFamily="34" charset="0"/>
              </a:rPr>
              <a:t>Formal properties</a:t>
            </a:r>
          </a:p>
        </p:txBody>
      </p:sp>
      <p:sp>
        <p:nvSpPr>
          <p:cNvPr id="12292" name="Rectangle 4">
            <a:extLst>
              <a:ext uri="{FF2B5EF4-FFF2-40B4-BE49-F238E27FC236}">
                <a16:creationId xmlns:a16="http://schemas.microsoft.com/office/drawing/2014/main" id="{C0FDF99B-1CC3-AEAC-3F59-559EDE46B275}"/>
              </a:ext>
            </a:extLst>
          </p:cNvPr>
          <p:cNvSpPr>
            <a:spLocks noGrp="1" noChangeArrowheads="1"/>
          </p:cNvSpPr>
          <p:nvPr>
            <p:ph type="subTitle" idx="4294967295"/>
          </p:nvPr>
        </p:nvSpPr>
        <p:spPr>
          <a:xfrm>
            <a:off x="838200" y="1928813"/>
            <a:ext cx="10515600" cy="4251325"/>
          </a:xfrm>
        </p:spPr>
        <p:txBody>
          <a:bodyPr lIns="91440" tIns="45720" rIns="91440" bIns="45720"/>
          <a:lstStyle/>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latin typeface="Arial" panose="020B0604020202020204" pitchFamily="34" charset="0"/>
                <a:cs typeface="Arial" panose="020B0604020202020204" pitchFamily="34" charset="0"/>
              </a:rPr>
              <a:t>The particle takes a class specific prefix, agreeing with its (overt or covert) antecedent:</a:t>
            </a:r>
          </a:p>
          <a:p>
            <a:pPr marL="623888" indent="-614363"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latin typeface="Arial" panose="020B0604020202020204" pitchFamily="34" charset="0"/>
                <a:cs typeface="Arial" panose="020B0604020202020204" pitchFamily="34" charset="0"/>
              </a:rPr>
              <a:t>(11)	Mwé, </a:t>
            </a:r>
            <a:r>
              <a:rPr lang="en-US" altLang="en-US" sz="2000" dirty="0" err="1">
                <a:latin typeface="Arial" panose="020B0604020202020204" pitchFamily="34" charset="0"/>
                <a:cs typeface="Arial" panose="020B0604020202020204" pitchFamily="34" charset="0"/>
              </a:rPr>
              <a:t>ukweenda</a:t>
            </a:r>
            <a:r>
              <a:rPr lang="en-US" altLang="en-US" sz="2000" dirty="0">
                <a:latin typeface="Arial" panose="020B0604020202020204" pitchFamily="34" charset="0"/>
                <a:cs typeface="Arial" panose="020B0604020202020204" pitchFamily="34" charset="0"/>
              </a:rPr>
              <a:t> </a:t>
            </a:r>
            <a:r>
              <a:rPr lang="en-US" altLang="en-US" sz="2000" b="1" dirty="0">
                <a:latin typeface="Arial" panose="020B0604020202020204" pitchFamily="34" charset="0"/>
                <a:cs typeface="Arial" panose="020B0604020202020204" pitchFamily="34" charset="0"/>
              </a:rPr>
              <a:t>ko</a:t>
            </a:r>
            <a:r>
              <a:rPr lang="en-US" altLang="en-US" sz="2000" dirty="0">
                <a:latin typeface="Arial" panose="020B0604020202020204" pitchFamily="34" charset="0"/>
                <a:cs typeface="Arial" panose="020B0604020202020204" pitchFamily="34" charset="0"/>
              </a:rPr>
              <a:t> </a:t>
            </a:r>
            <a:r>
              <a:rPr lang="en-US" altLang="en-US" sz="2000" dirty="0" err="1">
                <a:latin typeface="Arial" panose="020B0604020202020204" pitchFamily="34" charset="0"/>
                <a:cs typeface="Arial" panose="020B0604020202020204" pitchFamily="34" charset="0"/>
              </a:rPr>
              <a:t>eendire</a:t>
            </a:r>
            <a:r>
              <a:rPr lang="en-US" altLang="en-US" sz="2000" dirty="0">
                <a:latin typeface="Arial" panose="020B0604020202020204" pitchFamily="34" charset="0"/>
                <a:cs typeface="Arial" panose="020B0604020202020204" pitchFamily="34" charset="0"/>
              </a:rPr>
              <a:t>!</a:t>
            </a:r>
            <a:br>
              <a:rPr lang="en-US" altLang="en-US" sz="2000" dirty="0">
                <a:latin typeface="Arial" panose="020B0604020202020204" pitchFamily="34" charset="0"/>
                <a:cs typeface="Arial" panose="020B0604020202020204" pitchFamily="34" charset="0"/>
              </a:rPr>
            </a:br>
            <a:r>
              <a:rPr lang="en-US" altLang="en-US" sz="2000" dirty="0" err="1">
                <a:latin typeface="Arial" panose="020B0604020202020204" pitchFamily="34" charset="0"/>
                <a:cs typeface="Arial" panose="020B0604020202020204" pitchFamily="34" charset="0"/>
              </a:rPr>
              <a:t>mwe</a:t>
            </a:r>
            <a:r>
              <a:rPr lang="en-US" altLang="en-US" sz="2000" dirty="0">
                <a:latin typeface="Arial" panose="020B0604020202020204" pitchFamily="34" charset="0"/>
                <a:cs typeface="Arial" panose="020B0604020202020204" pitchFamily="34" charset="0"/>
              </a:rPr>
              <a:t>	u-</a:t>
            </a:r>
            <a:r>
              <a:rPr lang="en-US" altLang="en-US" sz="2000" dirty="0" err="1">
                <a:latin typeface="Arial" panose="020B0604020202020204" pitchFamily="34" charset="0"/>
                <a:cs typeface="Arial" panose="020B0604020202020204" pitchFamily="34" charset="0"/>
              </a:rPr>
              <a:t>ku</a:t>
            </a:r>
            <a:r>
              <a:rPr lang="en-US" altLang="en-US" sz="2000" dirty="0">
                <a:latin typeface="Arial" panose="020B0604020202020204" pitchFamily="34" charset="0"/>
                <a:cs typeface="Arial" panose="020B0604020202020204" pitchFamily="34" charset="0"/>
              </a:rPr>
              <a:t>-</a:t>
            </a:r>
            <a:r>
              <a:rPr lang="en-US" altLang="en-US" sz="2000" dirty="0" err="1">
                <a:latin typeface="Arial" panose="020B0604020202020204" pitchFamily="34" charset="0"/>
                <a:cs typeface="Arial" panose="020B0604020202020204" pitchFamily="34" charset="0"/>
              </a:rPr>
              <a:t>enda</a:t>
            </a:r>
            <a:r>
              <a:rPr lang="en-US" altLang="en-US" sz="2000" dirty="0">
                <a:latin typeface="Arial" panose="020B0604020202020204" pitchFamily="34" charset="0"/>
                <a:cs typeface="Arial" panose="020B0604020202020204" pitchFamily="34" charset="0"/>
              </a:rPr>
              <a:t>	</a:t>
            </a:r>
            <a:r>
              <a:rPr lang="en-US" altLang="en-US" sz="2000" b="1" dirty="0">
                <a:latin typeface="Arial" panose="020B0604020202020204" pitchFamily="34" charset="0"/>
                <a:cs typeface="Arial" panose="020B0604020202020204" pitchFamily="34" charset="0"/>
              </a:rPr>
              <a:t>k-o</a:t>
            </a:r>
            <a:r>
              <a:rPr lang="en-US" altLang="en-US" sz="2000" dirty="0">
                <a:latin typeface="Arial" panose="020B0604020202020204" pitchFamily="34" charset="0"/>
                <a:cs typeface="Arial" panose="020B0604020202020204" pitchFamily="34" charset="0"/>
              </a:rPr>
              <a:t>	a-end-</a:t>
            </a:r>
            <a:r>
              <a:rPr lang="en-US" altLang="en-US" sz="2000" dirty="0" err="1">
                <a:latin typeface="Arial" panose="020B0604020202020204" pitchFamily="34" charset="0"/>
                <a:cs typeface="Arial" panose="020B0604020202020204" pitchFamily="34" charset="0"/>
              </a:rPr>
              <a:t>ile</a:t>
            </a: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excl	aug-15-walk	15-cm	1sm-walk-pfv</a:t>
            </a: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'He (really) walked!’					[</a:t>
            </a:r>
            <a:r>
              <a:rPr lang="en-US" altLang="en-US" sz="2000" dirty="0" err="1">
                <a:latin typeface="Arial" panose="020B0604020202020204" pitchFamily="34" charset="0"/>
                <a:cs typeface="Arial" panose="020B0604020202020204" pitchFamily="34" charset="0"/>
              </a:rPr>
              <a:t>Kinyakyusa</a:t>
            </a:r>
            <a:r>
              <a:rPr lang="en-US" altLang="en-US" sz="2000" dirty="0">
                <a:latin typeface="Arial" panose="020B0604020202020204" pitchFamily="34" charset="0"/>
                <a:cs typeface="Arial" panose="020B0604020202020204" pitchFamily="34" charset="0"/>
              </a:rPr>
              <a:t>]</a:t>
            </a:r>
          </a:p>
          <a:p>
            <a:pPr marL="0" indent="0" eaLnBrk="1" hangingPunct="1">
              <a:lnSpc>
                <a:spcPct val="90000"/>
              </a:lnSpc>
              <a:spcBef>
                <a:spcPts val="10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latin typeface="Arial" panose="020B0604020202020204" pitchFamily="34" charset="0"/>
                <a:cs typeface="Arial" panose="020B0604020202020204" pitchFamily="34" charset="0"/>
              </a:rPr>
              <a:t>	   		</a:t>
            </a:r>
          </a:p>
          <a:p>
            <a:pPr marL="623888" indent="-623888" eaLnBrk="1" hangingPunct="1">
              <a:lnSpc>
                <a:spcPct val="90000"/>
              </a:lnSpc>
              <a:spcBef>
                <a:spcPts val="13"/>
              </a:spcBef>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a:pPr>
            <a:r>
              <a:rPr lang="en-US" altLang="en-US" sz="2000" dirty="0">
                <a:latin typeface="Arial" panose="020B0604020202020204" pitchFamily="34" charset="0"/>
                <a:cs typeface="Arial" panose="020B0604020202020204" pitchFamily="34" charset="0"/>
              </a:rPr>
              <a:t>(12)	</a:t>
            </a:r>
            <a:r>
              <a:rPr lang="en-US" altLang="en-US" sz="2000" b="1" dirty="0" err="1">
                <a:latin typeface="Arial" panose="020B0604020202020204" pitchFamily="34" charset="0"/>
                <a:cs typeface="Arial" panose="020B0604020202020204" pitchFamily="34" charset="0"/>
              </a:rPr>
              <a:t>Gw</a:t>
            </a:r>
            <a:r>
              <a:rPr lang="en-US" altLang="en-US" sz="2000" b="1" dirty="0">
                <a:latin typeface="Arial" panose="020B0604020202020204" pitchFamily="34" charset="0"/>
                <a:cs typeface="Arial" panose="020B0604020202020204" pitchFamily="34" charset="0"/>
              </a:rPr>
              <a:t>’</a:t>
            </a:r>
            <a:r>
              <a:rPr lang="en-US" altLang="en-US" sz="2000" dirty="0">
                <a:latin typeface="Arial" panose="020B0604020202020204" pitchFamily="34" charset="0"/>
                <a:cs typeface="Arial" panose="020B0604020202020204" pitchFamily="34" charset="0"/>
              </a:rPr>
              <a:t> </a:t>
            </a:r>
            <a:r>
              <a:rPr lang="en-US" altLang="en-US" sz="2000" dirty="0" err="1">
                <a:latin typeface="Arial" panose="020B0604020202020204" pitchFamily="34" charset="0"/>
                <a:cs typeface="Arial" panose="020B0604020202020204" pitchFamily="34" charset="0"/>
              </a:rPr>
              <a:t>ábakázi</a:t>
            </a:r>
            <a:r>
              <a:rPr lang="en-US" altLang="en-US" sz="2000" dirty="0">
                <a:latin typeface="Arial" panose="020B0604020202020204" pitchFamily="34" charset="0"/>
                <a:cs typeface="Arial" panose="020B0604020202020204" pitchFamily="34" charset="0"/>
              </a:rPr>
              <a:t> </a:t>
            </a:r>
            <a:r>
              <a:rPr lang="en-US" altLang="en-US" sz="2000" dirty="0" err="1">
                <a:latin typeface="Arial" panose="020B0604020202020204" pitchFamily="34" charset="0"/>
                <a:cs typeface="Arial" panose="020B0604020202020204" pitchFamily="34" charset="0"/>
              </a:rPr>
              <a:t>báágutéeka</a:t>
            </a:r>
            <a:r>
              <a:rPr lang="en-US" altLang="en-US" sz="2000" dirty="0">
                <a:latin typeface="Arial" panose="020B0604020202020204" pitchFamily="34" charset="0"/>
                <a:cs typeface="Arial" panose="020B0604020202020204" pitchFamily="34" charset="0"/>
              </a:rPr>
              <a:t>.</a:t>
            </a:r>
            <a:br>
              <a:rPr lang="en-US" altLang="en-US" sz="2000" b="1" dirty="0">
                <a:latin typeface="Arial" panose="020B0604020202020204" pitchFamily="34" charset="0"/>
                <a:cs typeface="Arial" panose="020B0604020202020204" pitchFamily="34" charset="0"/>
              </a:rPr>
            </a:br>
            <a:r>
              <a:rPr lang="en-US" altLang="en-US" sz="2000" b="1" dirty="0" err="1">
                <a:latin typeface="Arial" panose="020B0604020202020204" pitchFamily="34" charset="0"/>
                <a:cs typeface="Arial" panose="020B0604020202020204" pitchFamily="34" charset="0"/>
              </a:rPr>
              <a:t>gu</a:t>
            </a:r>
            <a:r>
              <a:rPr lang="en-US" altLang="en-US" sz="2000" b="1" dirty="0">
                <a:latin typeface="Arial" panose="020B0604020202020204" pitchFamily="34" charset="0"/>
                <a:cs typeface="Arial" panose="020B0604020202020204" pitchFamily="34" charset="0"/>
              </a:rPr>
              <a:t>-o	</a:t>
            </a:r>
            <a:r>
              <a:rPr lang="en-US" altLang="en-US" sz="2000" dirty="0">
                <a:latin typeface="Arial" panose="020B0604020202020204" pitchFamily="34" charset="0"/>
                <a:cs typeface="Arial" panose="020B0604020202020204" pitchFamily="34" charset="0"/>
              </a:rPr>
              <a:t>a-</a:t>
            </a:r>
            <a:r>
              <a:rPr lang="en-US" altLang="en-US" sz="2000" dirty="0" err="1">
                <a:latin typeface="Arial" panose="020B0604020202020204" pitchFamily="34" charset="0"/>
                <a:cs typeface="Arial" panose="020B0604020202020204" pitchFamily="34" charset="0"/>
              </a:rPr>
              <a:t>ba</a:t>
            </a:r>
            <a:r>
              <a:rPr lang="en-US" altLang="en-US" sz="2000" dirty="0">
                <a:latin typeface="Arial" panose="020B0604020202020204" pitchFamily="34" charset="0"/>
                <a:cs typeface="Arial" panose="020B0604020202020204" pitchFamily="34" charset="0"/>
              </a:rPr>
              <a:t>-</a:t>
            </a:r>
            <a:r>
              <a:rPr lang="en-US" altLang="en-US" sz="2000" dirty="0" err="1">
                <a:latin typeface="Arial" panose="020B0604020202020204" pitchFamily="34" charset="0"/>
                <a:cs typeface="Arial" panose="020B0604020202020204" pitchFamily="34" charset="0"/>
              </a:rPr>
              <a:t>kazi</a:t>
            </a:r>
            <a:r>
              <a:rPr lang="en-US" altLang="en-US" sz="2000" dirty="0">
                <a:latin typeface="Arial" panose="020B0604020202020204" pitchFamily="34" charset="0"/>
                <a:cs typeface="Arial" panose="020B0604020202020204" pitchFamily="34" charset="0"/>
              </a:rPr>
              <a:t>	</a:t>
            </a:r>
            <a:r>
              <a:rPr lang="en-US" altLang="en-US" sz="2000" dirty="0" err="1">
                <a:latin typeface="Arial" panose="020B0604020202020204" pitchFamily="34" charset="0"/>
                <a:cs typeface="Arial" panose="020B0604020202020204" pitchFamily="34" charset="0"/>
              </a:rPr>
              <a:t>ba</a:t>
            </a:r>
            <a:r>
              <a:rPr lang="en-US" altLang="en-US" sz="2000" dirty="0">
                <a:latin typeface="Arial" panose="020B0604020202020204" pitchFamily="34" charset="0"/>
                <a:cs typeface="Arial" panose="020B0604020202020204" pitchFamily="34" charset="0"/>
              </a:rPr>
              <a:t>-aa-</a:t>
            </a:r>
            <a:r>
              <a:rPr lang="en-US" altLang="en-US" sz="2000" dirty="0" err="1">
                <a:latin typeface="Arial" panose="020B0604020202020204" pitchFamily="34" charset="0"/>
                <a:cs typeface="Arial" panose="020B0604020202020204" pitchFamily="34" charset="0"/>
              </a:rPr>
              <a:t>gu</a:t>
            </a:r>
            <a:r>
              <a:rPr lang="en-US" altLang="en-US" sz="2000" dirty="0">
                <a:latin typeface="Arial" panose="020B0604020202020204" pitchFamily="34" charset="0"/>
                <a:cs typeface="Arial" panose="020B0604020202020204" pitchFamily="34" charset="0"/>
              </a:rPr>
              <a:t>-</a:t>
            </a:r>
            <a:r>
              <a:rPr lang="en-US" altLang="en-US" sz="2000" dirty="0" err="1">
                <a:latin typeface="Arial" panose="020B0604020202020204" pitchFamily="34" charset="0"/>
                <a:cs typeface="Arial" panose="020B0604020202020204" pitchFamily="34" charset="0"/>
              </a:rPr>
              <a:t>teek</a:t>
            </a:r>
            <a:r>
              <a:rPr lang="en-US" altLang="en-US" sz="2000" dirty="0">
                <a:latin typeface="Arial" panose="020B0604020202020204" pitchFamily="34" charset="0"/>
                <a:cs typeface="Arial" panose="020B0604020202020204" pitchFamily="34" charset="0"/>
              </a:rPr>
              <a:t>-a</a:t>
            </a: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3-cm	aug-2-woman	2sm-n.pst-3om-cook-fv</a:t>
            </a:r>
            <a:br>
              <a:rPr lang="en-US" altLang="en-US" sz="2000" dirty="0">
                <a:latin typeface="Arial" panose="020B0604020202020204" pitchFamily="34" charset="0"/>
                <a:cs typeface="Arial" panose="020B0604020202020204" pitchFamily="34" charset="0"/>
              </a:rPr>
            </a:br>
            <a:r>
              <a:rPr lang="en-US" altLang="en-US" sz="2000" dirty="0">
                <a:latin typeface="Arial" panose="020B0604020202020204" pitchFamily="34" charset="0"/>
                <a:cs typeface="Arial" panose="020B0604020202020204" pitchFamily="34" charset="0"/>
              </a:rPr>
              <a:t>‘As for it (the rice) the women have cooked it.’ 	</a:t>
            </a:r>
            <a:r>
              <a:rPr lang="en-US" altLang="en-US" sz="2000" dirty="0"/>
              <a:t>												[</a:t>
            </a:r>
            <a:r>
              <a:rPr lang="en-US" altLang="en-US" sz="2000" dirty="0" err="1"/>
              <a:t>Rukiga</a:t>
            </a:r>
            <a:r>
              <a:rPr lang="en-US" altLang="en-US" sz="2000" dirty="0"/>
              <a:t>]</a:t>
            </a:r>
          </a:p>
        </p:txBody>
      </p:sp>
      <p:sp>
        <p:nvSpPr>
          <p:cNvPr id="19461" name="Text Box 5">
            <a:extLst>
              <a:ext uri="{FF2B5EF4-FFF2-40B4-BE49-F238E27FC236}">
                <a16:creationId xmlns:a16="http://schemas.microsoft.com/office/drawing/2014/main" id="{AD409137-6A64-CC23-0C23-389DCED10BFD}"/>
              </a:ext>
            </a:extLst>
          </p:cNvPr>
          <p:cNvSpPr txBox="1">
            <a:spLocks noChangeArrowheads="1"/>
          </p:cNvSpPr>
          <p:nvPr/>
        </p:nvSpPr>
        <p:spPr bwMode="auto">
          <a:xfrm>
            <a:off x="8610600" y="6356350"/>
            <a:ext cx="274320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1pPr>
            <a:lvl2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2pPr>
            <a:lvl3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3pPr>
            <a:lvl4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4pPr>
            <a:lvl5pPr>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5pPr>
            <a:lvl6pPr marL="25146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6pPr>
            <a:lvl7pPr marL="29718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7pPr>
            <a:lvl8pPr marL="34290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8pPr>
            <a:lvl9pPr marL="3886200" indent="-228600" eaLnBrk="0" fontAlgn="base" hangingPunct="0">
              <a:lnSpc>
                <a:spcPct val="83000"/>
              </a:lnSpc>
              <a:spcBef>
                <a:spcPts val="13"/>
              </a:spcBef>
              <a:spcAft>
                <a:spcPts val="13"/>
              </a:spcAft>
              <a:buClr>
                <a:srgbClr val="000000"/>
              </a:buClr>
              <a:buSzPct val="100000"/>
              <a:buFont typeface="Times New Roman" panose="02020603050405020304" pitchFamily="18" charset="0"/>
              <a:tabLst>
                <a:tab pos="914400" algn="l"/>
                <a:tab pos="1828800" algn="l"/>
                <a:tab pos="2743200" algn="l"/>
              </a:tabLst>
              <a:defRPr>
                <a:solidFill>
                  <a:schemeClr val="tx1"/>
                </a:solidFill>
                <a:latin typeface="Calibri" panose="020F0502020204030204" pitchFamily="34" charset="0"/>
                <a:ea typeface="Noto Sans SC Regular" charset="0"/>
                <a:cs typeface="Noto Sans SC Regular" charset="0"/>
              </a:defRPr>
            </a:lvl9pPr>
          </a:lstStyle>
          <a:p>
            <a:pPr algn="r" eaLnBrk="1" hangingPunct="1">
              <a:lnSpc>
                <a:spcPct val="100000"/>
              </a:lnSpc>
              <a:spcAft>
                <a:spcPts val="613"/>
              </a:spcAft>
            </a:pPr>
            <a:fld id="{EEF98854-27BA-134F-AE9D-D37C878D8722}" type="slidenum">
              <a:rPr lang="en-US" altLang="en-US" sz="1200">
                <a:solidFill>
                  <a:srgbClr val="8B8B8B"/>
                </a:solidFill>
                <a:ea typeface="DejaVu Sans" charset="0"/>
                <a:cs typeface="DejaVu Sans" charset="0"/>
              </a:rPr>
              <a:pPr algn="r" eaLnBrk="1" hangingPunct="1">
                <a:lnSpc>
                  <a:spcPct val="100000"/>
                </a:lnSpc>
                <a:spcAft>
                  <a:spcPts val="613"/>
                </a:spcAft>
              </a:pPr>
              <a:t>9</a:t>
            </a:fld>
            <a:endParaRPr lang="en-US" altLang="en-US" sz="1200">
              <a:solidFill>
                <a:srgbClr val="8B8B8B"/>
              </a:solidFill>
              <a:ea typeface="DejaVu Sans" charset="0"/>
              <a:cs typeface="DejaVu Sans" charset="0"/>
            </a:endParaRPr>
          </a:p>
        </p:txBody>
      </p:sp>
    </p:spTree>
  </p:cSld>
  <p:clrMapOvr>
    <a:masterClrMapping/>
  </p:clrMapOvr>
  <p:transition spd="slow" advTm="23270"/>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Calibri"/>
        <a:ea typeface="Noto Sans SC Regular"/>
        <a:cs typeface="Noto Sans SC Regular"/>
      </a:majorFont>
      <a:minorFont>
        <a:latin typeface="Calibri"/>
        <a:ea typeface="Noto Sans SC Regular"/>
        <a:cs typeface="Noto Sans SC Regula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0">
          <a:lnSpc>
            <a:spcPct val="83000"/>
          </a:lnSpc>
          <a:spcBef>
            <a:spcPts val="13"/>
          </a:spcBef>
          <a:spcAft>
            <a:spcPts val="13"/>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Calibri" panose="020F0502020204030204" pitchFamily="34"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0">
          <a:lnSpc>
            <a:spcPct val="83000"/>
          </a:lnSpc>
          <a:spcBef>
            <a:spcPts val="13"/>
          </a:spcBef>
          <a:spcAft>
            <a:spcPts val="13"/>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Calibri" panose="020F0502020204030204" pitchFamily="34"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Calibri"/>
        <a:ea typeface="Noto Sans SC Regular"/>
        <a:cs typeface="Noto Sans SC Regular"/>
      </a:majorFont>
      <a:minorFont>
        <a:latin typeface="Calibri"/>
        <a:ea typeface="Noto Sans SC Regular"/>
        <a:cs typeface="Noto Sans SC Regula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0">
          <a:lnSpc>
            <a:spcPct val="83000"/>
          </a:lnSpc>
          <a:spcBef>
            <a:spcPts val="13"/>
          </a:spcBef>
          <a:spcAft>
            <a:spcPts val="13"/>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Calibri" panose="020F0502020204030204" pitchFamily="34"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0">
          <a:lnSpc>
            <a:spcPct val="83000"/>
          </a:lnSpc>
          <a:spcBef>
            <a:spcPts val="13"/>
          </a:spcBef>
          <a:spcAft>
            <a:spcPts val="13"/>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Calibri" panose="020F0502020204030204" pitchFamily="34"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Calibri"/>
        <a:ea typeface="Noto Sans SC Regular"/>
        <a:cs typeface="Noto Sans SC Regular"/>
      </a:majorFont>
      <a:minorFont>
        <a:latin typeface="Calibri"/>
        <a:ea typeface="Noto Sans SC Regular"/>
        <a:cs typeface="Noto Sans SC Regula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0">
          <a:lnSpc>
            <a:spcPct val="83000"/>
          </a:lnSpc>
          <a:spcBef>
            <a:spcPts val="13"/>
          </a:spcBef>
          <a:spcAft>
            <a:spcPts val="13"/>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Calibri" panose="020F0502020204030204" pitchFamily="34"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0">
          <a:lnSpc>
            <a:spcPct val="83000"/>
          </a:lnSpc>
          <a:spcBef>
            <a:spcPts val="13"/>
          </a:spcBef>
          <a:spcAft>
            <a:spcPts val="13"/>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Calibri" panose="020F0502020204030204" pitchFamily="34"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11860</TotalTime>
  <Words>3862</Words>
  <Application>Microsoft Macintosh PowerPoint</Application>
  <PresentationFormat>Widescreen</PresentationFormat>
  <Paragraphs>310</Paragraphs>
  <Slides>29</Slides>
  <Notes>29</Notes>
  <HiddenSlides>2</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29</vt:i4>
      </vt:variant>
    </vt:vector>
  </HeadingPairs>
  <TitlesOfParts>
    <vt:vector size="38" baseType="lpstr">
      <vt:lpstr>Arial</vt:lpstr>
      <vt:lpstr>Calibri</vt:lpstr>
      <vt:lpstr>Calibri Light</vt:lpstr>
      <vt:lpstr>Lato</vt:lpstr>
      <vt:lpstr>noto sans</vt:lpstr>
      <vt:lpstr>Times New Roman</vt:lpstr>
      <vt:lpstr>Office Theme</vt:lpstr>
      <vt:lpstr>Office Theme</vt:lpstr>
      <vt:lpstr>Office Theme</vt:lpstr>
      <vt:lpstr>Functional properties of the particle  -o in four Bantu languages </vt:lpstr>
      <vt:lpstr>PowerPoint Presentation</vt:lpstr>
      <vt:lpstr>Introduction</vt:lpstr>
      <vt:lpstr>Introduction</vt:lpstr>
      <vt:lpstr>Introduction</vt:lpstr>
      <vt:lpstr>Origin as a pronominal element</vt:lpstr>
      <vt:lpstr> </vt:lpstr>
      <vt:lpstr>Formal properties</vt:lpstr>
      <vt:lpstr>Formal properties</vt:lpstr>
      <vt:lpstr>Formal properties</vt:lpstr>
      <vt:lpstr>Formal properties</vt:lpstr>
      <vt:lpstr>Formal properties</vt:lpstr>
      <vt:lpstr> </vt:lpstr>
      <vt:lpstr>Functional properties</vt:lpstr>
      <vt:lpstr>Functional properties</vt:lpstr>
      <vt:lpstr>Functional properties</vt:lpstr>
      <vt:lpstr>Functional properties</vt:lpstr>
      <vt:lpstr>Functional properties</vt:lpstr>
      <vt:lpstr>Functional properties</vt:lpstr>
      <vt:lpstr>O-particle in different clothing!</vt:lpstr>
      <vt:lpstr>O-particle in different clothing!</vt:lpstr>
      <vt:lpstr>Additive vs shift topic na+pro  </vt:lpstr>
      <vt:lpstr>Narrative-structuring na+pro</vt:lpstr>
      <vt:lpstr>Conclusions</vt:lpstr>
      <vt:lpstr>Further questions</vt:lpstr>
      <vt:lpstr>The end</vt:lpstr>
      <vt:lpstr>References</vt:lpstr>
      <vt:lpstr>Formal properties</vt:lpstr>
      <vt:lpstr>Formal properties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Functional properties of the particle o- in four Bantu languages </dc:title>
  <dc:creator>Patrick Kanampiu</dc:creator>
  <cp:lastModifiedBy>Patrick Kanampiu</cp:lastModifiedBy>
  <cp:revision>48</cp:revision>
  <cp:lastPrinted>1601-01-01T00:00:00Z</cp:lastPrinted>
  <dcterms:created xsi:type="dcterms:W3CDTF">2023-04-19T08:53:02Z</dcterms:created>
  <dcterms:modified xsi:type="dcterms:W3CDTF">2023-08-10T09:27:20Z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r8>2</vt:r8>
  </property>
  <property fmtid="{D5CDD505-2E9C-101B-9397-08002B2CF9AE}" pid="4" name="Notes">
    <vt:r8>4</vt:r8>
  </property>
  <property fmtid="{D5CDD505-2E9C-101B-9397-08002B2CF9AE}" pid="5" name="PresentationFormat">
    <vt:lpwstr>Widescreen</vt:lpwstr>
  </property>
  <property fmtid="{D5CDD505-2E9C-101B-9397-08002B2CF9AE}" pid="6" name="Slides">
    <vt:r8>27</vt:r8>
  </property>
</Properties>
</file>